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71" r:id="rId2"/>
    <p:sldId id="272" r:id="rId3"/>
    <p:sldId id="274" r:id="rId4"/>
    <p:sldId id="275" r:id="rId5"/>
    <p:sldId id="269" r:id="rId6"/>
    <p:sldId id="265" r:id="rId7"/>
    <p:sldId id="267" r:id="rId8"/>
    <p:sldId id="273" r:id="rId9"/>
    <p:sldId id="270" r:id="rId10"/>
    <p:sldId id="262" r:id="rId11"/>
    <p:sldId id="260" r:id="rId12"/>
    <p:sldId id="264" r:id="rId13"/>
    <p:sldId id="263" r:id="rId14"/>
    <p:sldId id="277" r:id="rId15"/>
    <p:sldId id="278" r:id="rId16"/>
    <p:sldId id="288" r:id="rId17"/>
    <p:sldId id="279" r:id="rId18"/>
    <p:sldId id="283" r:id="rId19"/>
    <p:sldId id="280" r:id="rId20"/>
    <p:sldId id="284" r:id="rId21"/>
    <p:sldId id="285" r:id="rId22"/>
    <p:sldId id="281" r:id="rId23"/>
    <p:sldId id="282" r:id="rId24"/>
    <p:sldId id="286" r:id="rId25"/>
    <p:sldId id="287" r:id="rId26"/>
    <p:sldId id="289" r:id="rId27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E037F8-79C0-45E8-B6CA-EB409DCD657F}" v="2" dt="2025-02-27T11:55:50.555"/>
    <p1510:client id="{D6DDA55E-CBA2-445D-ABE0-78AE7BCBBA8F}" v="103" dt="2025-02-27T12:05:01.693"/>
    <p1510:client id="{F4728468-99C2-4A3C-B479-B4A570765E37}" v="202" dt="2025-02-27T12:23:10.5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Estilo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Estilo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D6DDA55E-CBA2-445D-ABE0-78AE7BCBBA8F}"/>
    <pc:docChg chg="addSld delSld modSld sldOrd">
      <pc:chgData name="Guest User" userId="" providerId="Windows Live" clId="Web-{D6DDA55E-CBA2-445D-ABE0-78AE7BCBBA8F}" dt="2025-02-27T12:24:07.553" v="302" actId="20577"/>
      <pc:docMkLst>
        <pc:docMk/>
      </pc:docMkLst>
      <pc:sldChg chg="modTransition">
        <pc:chgData name="Guest User" userId="" providerId="Windows Live" clId="Web-{D6DDA55E-CBA2-445D-ABE0-78AE7BCBBA8F}" dt="2025-02-27T11:55:57.221" v="59"/>
        <pc:sldMkLst>
          <pc:docMk/>
          <pc:sldMk cId="878955746" sldId="257"/>
        </pc:sldMkLst>
      </pc:sldChg>
      <pc:sldChg chg="addSp delSp modSp modTransition">
        <pc:chgData name="Guest User" userId="" providerId="Windows Live" clId="Web-{D6DDA55E-CBA2-445D-ABE0-78AE7BCBBA8F}" dt="2025-02-27T11:58:54.449" v="72" actId="1076"/>
        <pc:sldMkLst>
          <pc:docMk/>
          <pc:sldMk cId="2644286606" sldId="265"/>
        </pc:sldMkLst>
        <pc:spChg chg="add mod">
          <ac:chgData name="Guest User" userId="" providerId="Windows Live" clId="Web-{D6DDA55E-CBA2-445D-ABE0-78AE7BCBBA8F}" dt="2025-02-27T11:53:59.824" v="22" actId="1076"/>
          <ac:spMkLst>
            <pc:docMk/>
            <pc:sldMk cId="2644286606" sldId="265"/>
            <ac:spMk id="5" creationId="{7EA352BF-8C8E-1CE9-9533-381FD625E669}"/>
          </ac:spMkLst>
        </pc:spChg>
        <pc:spChg chg="add mod">
          <ac:chgData name="Guest User" userId="" providerId="Windows Live" clId="Web-{D6DDA55E-CBA2-445D-ABE0-78AE7BCBBA8F}" dt="2025-02-27T11:54:09.980" v="28" actId="1076"/>
          <ac:spMkLst>
            <pc:docMk/>
            <pc:sldMk cId="2644286606" sldId="265"/>
            <ac:spMk id="11" creationId="{41770DF9-4F7E-647F-EA87-4765A4DEEE7C}"/>
          </ac:spMkLst>
        </pc:spChg>
        <pc:graphicFrameChg chg="add mod">
          <ac:chgData name="Guest User" userId="" providerId="Windows Live" clId="Web-{D6DDA55E-CBA2-445D-ABE0-78AE7BCBBA8F}" dt="2025-02-27T11:54:24.387" v="29" actId="1076"/>
          <ac:graphicFrameMkLst>
            <pc:docMk/>
            <pc:sldMk cId="2644286606" sldId="265"/>
            <ac:graphicFrameMk id="7" creationId="{3950EE0C-E8EF-B307-77F8-DB544A6D01EF}"/>
          </ac:graphicFrameMkLst>
        </pc:graphicFrameChg>
        <pc:graphicFrameChg chg="add mod">
          <ac:chgData name="Guest User" userId="" providerId="Windows Live" clId="Web-{D6DDA55E-CBA2-445D-ABE0-78AE7BCBBA8F}" dt="2025-02-27T11:54:24.403" v="30" actId="1076"/>
          <ac:graphicFrameMkLst>
            <pc:docMk/>
            <pc:sldMk cId="2644286606" sldId="265"/>
            <ac:graphicFrameMk id="9" creationId="{4052AB80-CC5F-01C5-E1E9-BB1155636F90}"/>
          </ac:graphicFrameMkLst>
        </pc:graphicFrameChg>
        <pc:picChg chg="add del mod modCrop">
          <ac:chgData name="Guest User" userId="" providerId="Windows Live" clId="Web-{D6DDA55E-CBA2-445D-ABE0-78AE7BCBBA8F}" dt="2025-02-27T11:57:21.960" v="66"/>
          <ac:picMkLst>
            <pc:docMk/>
            <pc:sldMk cId="2644286606" sldId="265"/>
            <ac:picMk id="12" creationId="{E9B4F213-55C2-682E-CCAC-751262738842}"/>
          </ac:picMkLst>
        </pc:picChg>
        <pc:picChg chg="add del mod">
          <ac:chgData name="Guest User" userId="" providerId="Windows Live" clId="Web-{D6DDA55E-CBA2-445D-ABE0-78AE7BCBBA8F}" dt="2025-02-27T11:58:06.181" v="68"/>
          <ac:picMkLst>
            <pc:docMk/>
            <pc:sldMk cId="2644286606" sldId="265"/>
            <ac:picMk id="13" creationId="{B05E8EB3-A02E-2F9C-0602-A1D6FADFE678}"/>
          </ac:picMkLst>
        </pc:picChg>
        <pc:picChg chg="add mod">
          <ac:chgData name="Guest User" userId="" providerId="Windows Live" clId="Web-{D6DDA55E-CBA2-445D-ABE0-78AE7BCBBA8F}" dt="2025-02-27T11:58:54.449" v="72" actId="1076"/>
          <ac:picMkLst>
            <pc:docMk/>
            <pc:sldMk cId="2644286606" sldId="265"/>
            <ac:picMk id="14" creationId="{4C05820F-0F73-CDCF-C75C-EC94555C2017}"/>
          </ac:picMkLst>
        </pc:picChg>
        <pc:picChg chg="del">
          <ac:chgData name="Guest User" userId="" providerId="Windows Live" clId="Web-{D6DDA55E-CBA2-445D-ABE0-78AE7BCBBA8F}" dt="2025-02-27T11:53:20.884" v="1"/>
          <ac:picMkLst>
            <pc:docMk/>
            <pc:sldMk cId="2644286606" sldId="265"/>
            <ac:picMk id="6146" creationId="{256507DE-0731-1374-9B3E-C05493C9A024}"/>
          </ac:picMkLst>
        </pc:picChg>
      </pc:sldChg>
      <pc:sldChg chg="del">
        <pc:chgData name="Guest User" userId="" providerId="Windows Live" clId="Web-{D6DDA55E-CBA2-445D-ABE0-78AE7BCBBA8F}" dt="2025-02-27T11:54:34.685" v="31"/>
        <pc:sldMkLst>
          <pc:docMk/>
          <pc:sldMk cId="1087822660" sldId="266"/>
        </pc:sldMkLst>
      </pc:sldChg>
      <pc:sldChg chg="addSp delSp modSp modTransition">
        <pc:chgData name="Guest User" userId="" providerId="Windows Live" clId="Web-{D6DDA55E-CBA2-445D-ABE0-78AE7BCBBA8F}" dt="2025-02-27T11:59:08.465" v="77"/>
        <pc:sldMkLst>
          <pc:docMk/>
          <pc:sldMk cId="3225614795" sldId="267"/>
        </pc:sldMkLst>
        <pc:spChg chg="add mod">
          <ac:chgData name="Guest User" userId="" providerId="Windows Live" clId="Web-{D6DDA55E-CBA2-445D-ABE0-78AE7BCBBA8F}" dt="2025-02-27T11:55:00.561" v="46" actId="1076"/>
          <ac:spMkLst>
            <pc:docMk/>
            <pc:sldMk cId="3225614795" sldId="267"/>
            <ac:spMk id="5" creationId="{8351E6C1-6849-5213-9C49-2191E57F33C3}"/>
          </ac:spMkLst>
        </pc:spChg>
        <pc:spChg chg="add mod">
          <ac:chgData name="Guest User" userId="" providerId="Windows Live" clId="Web-{D6DDA55E-CBA2-445D-ABE0-78AE7BCBBA8F}" dt="2025-02-27T11:55:00.593" v="47" actId="1076"/>
          <ac:spMkLst>
            <pc:docMk/>
            <pc:sldMk cId="3225614795" sldId="267"/>
            <ac:spMk id="7" creationId="{AC0F98A2-35C6-E0DC-C468-DEA031FE0FFE}"/>
          </ac:spMkLst>
        </pc:spChg>
        <pc:graphicFrameChg chg="add mod">
          <ac:chgData name="Guest User" userId="" providerId="Windows Live" clId="Web-{D6DDA55E-CBA2-445D-ABE0-78AE7BCBBA8F}" dt="2025-02-27T11:55:00.624" v="48" actId="1076"/>
          <ac:graphicFrameMkLst>
            <pc:docMk/>
            <pc:sldMk cId="3225614795" sldId="267"/>
            <ac:graphicFrameMk id="9" creationId="{6E8B34E5-95C9-1DBC-1226-9FBB2048E985}"/>
          </ac:graphicFrameMkLst>
        </pc:graphicFrameChg>
        <pc:graphicFrameChg chg="add mod">
          <ac:chgData name="Guest User" userId="" providerId="Windows Live" clId="Web-{D6DDA55E-CBA2-445D-ABE0-78AE7BCBBA8F}" dt="2025-02-27T11:55:00.655" v="49" actId="1076"/>
          <ac:graphicFrameMkLst>
            <pc:docMk/>
            <pc:sldMk cId="3225614795" sldId="267"/>
            <ac:graphicFrameMk id="11" creationId="{C19E37C4-4DC9-B00B-0668-C4375062309C}"/>
          </ac:graphicFrameMkLst>
        </pc:graphicFrameChg>
        <pc:picChg chg="add del mod">
          <ac:chgData name="Guest User" userId="" providerId="Windows Live" clId="Web-{D6DDA55E-CBA2-445D-ABE0-78AE7BCBBA8F}" dt="2025-02-27T11:59:03.965" v="76"/>
          <ac:picMkLst>
            <pc:docMk/>
            <pc:sldMk cId="3225614795" sldId="267"/>
            <ac:picMk id="12" creationId="{D891CFDE-3B56-0C79-5665-E5E09252D13C}"/>
          </ac:picMkLst>
        </pc:picChg>
        <pc:picChg chg="add">
          <ac:chgData name="Guest User" userId="" providerId="Windows Live" clId="Web-{D6DDA55E-CBA2-445D-ABE0-78AE7BCBBA8F}" dt="2025-02-27T11:59:08.465" v="77"/>
          <ac:picMkLst>
            <pc:docMk/>
            <pc:sldMk cId="3225614795" sldId="267"/>
            <ac:picMk id="14" creationId="{6B45BD66-9728-2868-0CDC-0B29148C4B5E}"/>
          </ac:picMkLst>
        </pc:picChg>
        <pc:picChg chg="del">
          <ac:chgData name="Guest User" userId="" providerId="Windows Live" clId="Web-{D6DDA55E-CBA2-445D-ABE0-78AE7BCBBA8F}" dt="2025-02-27T11:54:39.013" v="33"/>
          <ac:picMkLst>
            <pc:docMk/>
            <pc:sldMk cId="3225614795" sldId="267"/>
            <ac:picMk id="4098" creationId="{71A81E07-EBA8-ACB8-2941-FBA4F4A032AD}"/>
          </ac:picMkLst>
        </pc:picChg>
        <pc:picChg chg="del">
          <ac:chgData name="Guest User" userId="" providerId="Windows Live" clId="Web-{D6DDA55E-CBA2-445D-ABE0-78AE7BCBBA8F}" dt="2025-02-27T11:54:38.076" v="32"/>
          <ac:picMkLst>
            <pc:docMk/>
            <pc:sldMk cId="3225614795" sldId="267"/>
            <ac:picMk id="8194" creationId="{01B9EAD9-AA74-9A09-C2CE-33EEAF2DAE3A}"/>
          </ac:picMkLst>
        </pc:picChg>
      </pc:sldChg>
      <pc:sldChg chg="del">
        <pc:chgData name="Guest User" userId="" providerId="Windows Live" clId="Web-{D6DDA55E-CBA2-445D-ABE0-78AE7BCBBA8F}" dt="2025-02-27T11:55:06.030" v="50"/>
        <pc:sldMkLst>
          <pc:docMk/>
          <pc:sldMk cId="1341050104" sldId="268"/>
        </pc:sldMkLst>
      </pc:sldChg>
      <pc:sldChg chg="modTransition">
        <pc:chgData name="Guest User" userId="" providerId="Windows Live" clId="Web-{D6DDA55E-CBA2-445D-ABE0-78AE7BCBBA8F}" dt="2025-02-27T11:55:51.798" v="56"/>
        <pc:sldMkLst>
          <pc:docMk/>
          <pc:sldMk cId="258443957" sldId="269"/>
        </pc:sldMkLst>
      </pc:sldChg>
      <pc:sldChg chg="modTransition">
        <pc:chgData name="Guest User" userId="" providerId="Windows Live" clId="Web-{D6DDA55E-CBA2-445D-ABE0-78AE7BCBBA8F}" dt="2025-02-27T11:55:55.517" v="58"/>
        <pc:sldMkLst>
          <pc:docMk/>
          <pc:sldMk cId="2241631362" sldId="270"/>
        </pc:sldMkLst>
      </pc:sldChg>
      <pc:sldChg chg="modTransition">
        <pc:chgData name="Guest User" userId="" providerId="Windows Live" clId="Web-{D6DDA55E-CBA2-445D-ABE0-78AE7BCBBA8F}" dt="2025-02-27T11:55:46.126" v="53"/>
        <pc:sldMkLst>
          <pc:docMk/>
          <pc:sldMk cId="1162095945" sldId="272"/>
        </pc:sldMkLst>
      </pc:sldChg>
      <pc:sldChg chg="modTransition">
        <pc:chgData name="Guest User" userId="" providerId="Windows Live" clId="Web-{D6DDA55E-CBA2-445D-ABE0-78AE7BCBBA8F}" dt="2025-02-27T11:55:53.502" v="57"/>
        <pc:sldMkLst>
          <pc:docMk/>
          <pc:sldMk cId="532486603" sldId="273"/>
        </pc:sldMkLst>
      </pc:sldChg>
      <pc:sldChg chg="modTransition">
        <pc:chgData name="Guest User" userId="" providerId="Windows Live" clId="Web-{D6DDA55E-CBA2-445D-ABE0-78AE7BCBBA8F}" dt="2025-02-27T11:55:44.173" v="52"/>
        <pc:sldMkLst>
          <pc:docMk/>
          <pc:sldMk cId="2840020574" sldId="274"/>
        </pc:sldMkLst>
      </pc:sldChg>
      <pc:sldChg chg="modTransition">
        <pc:chgData name="Guest User" userId="" providerId="Windows Live" clId="Web-{D6DDA55E-CBA2-445D-ABE0-78AE7BCBBA8F}" dt="2025-02-27T11:55:42.032" v="51"/>
        <pc:sldMkLst>
          <pc:docMk/>
          <pc:sldMk cId="617278018" sldId="275"/>
        </pc:sldMkLst>
      </pc:sldChg>
      <pc:sldChg chg="del">
        <pc:chgData name="Guest User" userId="" providerId="Windows Live" clId="Web-{D6DDA55E-CBA2-445D-ABE0-78AE7BCBBA8F}" dt="2025-02-27T11:52:22.349" v="0"/>
        <pc:sldMkLst>
          <pc:docMk/>
          <pc:sldMk cId="3758225632" sldId="276"/>
        </pc:sldMkLst>
      </pc:sldChg>
      <pc:sldChg chg="modSp new del ord">
        <pc:chgData name="Guest User" userId="" providerId="Windows Live" clId="Web-{D6DDA55E-CBA2-445D-ABE0-78AE7BCBBA8F}" dt="2025-02-27T12:03:47.658" v="93"/>
        <pc:sldMkLst>
          <pc:docMk/>
          <pc:sldMk cId="3805647839" sldId="289"/>
        </pc:sldMkLst>
        <pc:spChg chg="mod">
          <ac:chgData name="Guest User" userId="" providerId="Windows Live" clId="Web-{D6DDA55E-CBA2-445D-ABE0-78AE7BCBBA8F}" dt="2025-02-27T12:03:40.907" v="92" actId="20577"/>
          <ac:spMkLst>
            <pc:docMk/>
            <pc:sldMk cId="3805647839" sldId="289"/>
            <ac:spMk id="2" creationId="{E30FCD81-55FC-0A4D-BAFE-541CD6D1E3D5}"/>
          </ac:spMkLst>
        </pc:spChg>
      </pc:sldChg>
      <pc:sldChg chg="modSp add ord replId">
        <pc:chgData name="Guest User" userId="" providerId="Windows Live" clId="Web-{D6DDA55E-CBA2-445D-ABE0-78AE7BCBBA8F}" dt="2025-02-27T12:24:07.553" v="302" actId="20577"/>
        <pc:sldMkLst>
          <pc:docMk/>
          <pc:sldMk cId="3963540157" sldId="289"/>
        </pc:sldMkLst>
        <pc:spChg chg="mod">
          <ac:chgData name="Guest User" userId="" providerId="Windows Live" clId="Web-{D6DDA55E-CBA2-445D-ABE0-78AE7BCBBA8F}" dt="2025-02-27T12:04:57.239" v="99" actId="20577"/>
          <ac:spMkLst>
            <pc:docMk/>
            <pc:sldMk cId="3963540157" sldId="289"/>
            <ac:spMk id="2" creationId="{648C552B-B67D-8EBC-681C-C6C8626C2F8E}"/>
          </ac:spMkLst>
        </pc:spChg>
        <pc:graphicFrameChg chg="modGraphic">
          <ac:chgData name="Guest User" userId="" providerId="Windows Live" clId="Web-{D6DDA55E-CBA2-445D-ABE0-78AE7BCBBA8F}" dt="2025-02-27T12:24:07.553" v="302" actId="20577"/>
          <ac:graphicFrameMkLst>
            <pc:docMk/>
            <pc:sldMk cId="3963540157" sldId="289"/>
            <ac:graphicFrameMk id="6" creationId="{AF0EAEDE-583C-1231-C261-53E1C325119C}"/>
          </ac:graphicFrameMkLst>
        </pc:graphicFrameChg>
      </pc:sldChg>
    </pc:docChg>
  </pc:docChgLst>
  <pc:docChgLst>
    <pc:chgData name="Germán Rosales" userId="4c2790e2bfca4f06" providerId="LiveId" clId="{F4728468-99C2-4A3C-B479-B4A570765E37}"/>
    <pc:docChg chg="undo custSel addSld delSld modSld sldOrd">
      <pc:chgData name="Germán Rosales" userId="4c2790e2bfca4f06" providerId="LiveId" clId="{F4728468-99C2-4A3C-B479-B4A570765E37}" dt="2025-02-27T12:23:10.557" v="1334" actId="20577"/>
      <pc:docMkLst>
        <pc:docMk/>
      </pc:docMkLst>
      <pc:sldChg chg="del">
        <pc:chgData name="Germán Rosales" userId="4c2790e2bfca4f06" providerId="LiveId" clId="{F4728468-99C2-4A3C-B479-B4A570765E37}" dt="2025-02-27T11:59:27.878" v="1205" actId="47"/>
        <pc:sldMkLst>
          <pc:docMk/>
          <pc:sldMk cId="878955746" sldId="257"/>
        </pc:sldMkLst>
      </pc:sldChg>
      <pc:sldChg chg="del">
        <pc:chgData name="Germán Rosales" userId="4c2790e2bfca4f06" providerId="LiveId" clId="{F4728468-99C2-4A3C-B479-B4A570765E37}" dt="2025-02-27T11:59:29.984" v="1206" actId="47"/>
        <pc:sldMkLst>
          <pc:docMk/>
          <pc:sldMk cId="2131851492" sldId="261"/>
        </pc:sldMkLst>
      </pc:sldChg>
      <pc:sldChg chg="delSp mod">
        <pc:chgData name="Germán Rosales" userId="4c2790e2bfca4f06" providerId="LiveId" clId="{F4728468-99C2-4A3C-B479-B4A570765E37}" dt="2025-02-27T11:58:06.644" v="1204" actId="478"/>
        <pc:sldMkLst>
          <pc:docMk/>
          <pc:sldMk cId="2644286606" sldId="265"/>
        </pc:sldMkLst>
        <pc:picChg chg="del">
          <ac:chgData name="Germán Rosales" userId="4c2790e2bfca4f06" providerId="LiveId" clId="{F4728468-99C2-4A3C-B479-B4A570765E37}" dt="2025-02-27T11:58:06.644" v="1204" actId="478"/>
          <ac:picMkLst>
            <pc:docMk/>
            <pc:sldMk cId="2644286606" sldId="265"/>
            <ac:picMk id="13" creationId="{B05E8EB3-A02E-2F9C-0602-A1D6FADFE678}"/>
          </ac:picMkLst>
        </pc:picChg>
      </pc:sldChg>
      <pc:sldChg chg="modSp mod">
        <pc:chgData name="Germán Rosales" userId="4c2790e2bfca4f06" providerId="LiveId" clId="{F4728468-99C2-4A3C-B479-B4A570765E37}" dt="2025-02-27T12:01:53.109" v="1222" actId="790"/>
        <pc:sldMkLst>
          <pc:docMk/>
          <pc:sldMk cId="2549472441" sldId="277"/>
        </pc:sldMkLst>
        <pc:spChg chg="mod">
          <ac:chgData name="Germán Rosales" userId="4c2790e2bfca4f06" providerId="LiveId" clId="{F4728468-99C2-4A3C-B479-B4A570765E37}" dt="2025-02-27T12:01:53.109" v="1222" actId="790"/>
          <ac:spMkLst>
            <pc:docMk/>
            <pc:sldMk cId="2549472441" sldId="277"/>
            <ac:spMk id="2" creationId="{ED0AEC80-62DC-E4B4-C5B2-C9E9B0B53C52}"/>
          </ac:spMkLst>
        </pc:spChg>
      </pc:sldChg>
      <pc:sldChg chg="addSp delSp modSp new mod setBg setClrOvrMap">
        <pc:chgData name="Germán Rosales" userId="4c2790e2bfca4f06" providerId="LiveId" clId="{F4728468-99C2-4A3C-B479-B4A570765E37}" dt="2025-02-27T10:13:36.986" v="1070" actId="20577"/>
        <pc:sldMkLst>
          <pc:docMk/>
          <pc:sldMk cId="1493851662" sldId="278"/>
        </pc:sldMkLst>
        <pc:spChg chg="mod">
          <ac:chgData name="Germán Rosales" userId="4c2790e2bfca4f06" providerId="LiveId" clId="{F4728468-99C2-4A3C-B479-B4A570765E37}" dt="2025-02-27T10:13:36.986" v="1070" actId="20577"/>
          <ac:spMkLst>
            <pc:docMk/>
            <pc:sldMk cId="1493851662" sldId="278"/>
            <ac:spMk id="2" creationId="{896139E8-7A14-284B-5905-2AD5788549C1}"/>
          </ac:spMkLst>
        </pc:spChg>
        <pc:spChg chg="del">
          <ac:chgData name="Germán Rosales" userId="4c2790e2bfca4f06" providerId="LiveId" clId="{F4728468-99C2-4A3C-B479-B4A570765E37}" dt="2025-02-27T08:15:19.535" v="35" actId="478"/>
          <ac:spMkLst>
            <pc:docMk/>
            <pc:sldMk cId="1493851662" sldId="278"/>
            <ac:spMk id="3" creationId="{706E15A1-0E53-0BE0-CEA6-47770A129336}"/>
          </ac:spMkLst>
        </pc:spChg>
        <pc:spChg chg="add del">
          <ac:chgData name="Germán Rosales" userId="4c2790e2bfca4f06" providerId="LiveId" clId="{F4728468-99C2-4A3C-B479-B4A570765E37}" dt="2025-02-27T08:15:53.075" v="37" actId="26606"/>
          <ac:spMkLst>
            <pc:docMk/>
            <pc:sldMk cId="1493851662" sldId="278"/>
            <ac:spMk id="8" creationId="{C1DD1A8A-57D5-4A81-AD04-532B043C5611}"/>
          </ac:spMkLst>
        </pc:spChg>
        <pc:spChg chg="add del">
          <ac:chgData name="Germán Rosales" userId="4c2790e2bfca4f06" providerId="LiveId" clId="{F4728468-99C2-4A3C-B479-B4A570765E37}" dt="2025-02-27T08:15:53.075" v="37" actId="26606"/>
          <ac:spMkLst>
            <pc:docMk/>
            <pc:sldMk cId="1493851662" sldId="278"/>
            <ac:spMk id="10" creationId="{007891EC-4501-44ED-A8C8-B11B6DB767AB}"/>
          </ac:spMkLst>
        </pc:spChg>
        <pc:spChg chg="add del">
          <ac:chgData name="Germán Rosales" userId="4c2790e2bfca4f06" providerId="LiveId" clId="{F4728468-99C2-4A3C-B479-B4A570765E37}" dt="2025-02-27T08:16:11.919" v="38" actId="26606"/>
          <ac:spMkLst>
            <pc:docMk/>
            <pc:sldMk cId="1493851662" sldId="278"/>
            <ac:spMk id="15" creationId="{71B2258F-86CA-4D4D-8270-BC05FCDEBFB3}"/>
          </ac:spMkLst>
        </pc:spChg>
        <pc:spChg chg="add del">
          <ac:chgData name="Germán Rosales" userId="4c2790e2bfca4f06" providerId="LiveId" clId="{F4728468-99C2-4A3C-B479-B4A570765E37}" dt="2025-02-27T08:16:36.578" v="46" actId="26606"/>
          <ac:spMkLst>
            <pc:docMk/>
            <pc:sldMk cId="1493851662" sldId="278"/>
            <ac:spMk id="20" creationId="{3A930249-8242-4E2B-AF17-C01826488321}"/>
          </ac:spMkLst>
        </pc:spChg>
        <pc:spChg chg="add del">
          <ac:chgData name="Germán Rosales" userId="4c2790e2bfca4f06" providerId="LiveId" clId="{F4728468-99C2-4A3C-B479-B4A570765E37}" dt="2025-02-27T08:16:36.578" v="46" actId="26606"/>
          <ac:spMkLst>
            <pc:docMk/>
            <pc:sldMk cId="1493851662" sldId="278"/>
            <ac:spMk id="22" creationId="{A5BDD999-C5E1-4B3E-A710-768673819165}"/>
          </ac:spMkLst>
        </pc:spChg>
        <pc:spChg chg="add">
          <ac:chgData name="Germán Rosales" userId="4c2790e2bfca4f06" providerId="LiveId" clId="{F4728468-99C2-4A3C-B479-B4A570765E37}" dt="2025-02-27T08:16:36.578" v="46" actId="26606"/>
          <ac:spMkLst>
            <pc:docMk/>
            <pc:sldMk cId="1493851662" sldId="278"/>
            <ac:spMk id="27" creationId="{C1DD1A8A-57D5-4A81-AD04-532B043C5611}"/>
          </ac:spMkLst>
        </pc:spChg>
        <pc:spChg chg="add">
          <ac:chgData name="Germán Rosales" userId="4c2790e2bfca4f06" providerId="LiveId" clId="{F4728468-99C2-4A3C-B479-B4A570765E37}" dt="2025-02-27T08:16:36.578" v="46" actId="26606"/>
          <ac:spMkLst>
            <pc:docMk/>
            <pc:sldMk cId="1493851662" sldId="278"/>
            <ac:spMk id="29" creationId="{007891EC-4501-44ED-A8C8-B11B6DB767AB}"/>
          </ac:spMkLst>
        </pc:spChg>
        <pc:picChg chg="add mod">
          <ac:chgData name="Germán Rosales" userId="4c2790e2bfca4f06" providerId="LiveId" clId="{F4728468-99C2-4A3C-B479-B4A570765E37}" dt="2025-02-27T08:20:23.708" v="57"/>
          <ac:picMkLst>
            <pc:docMk/>
            <pc:sldMk cId="1493851662" sldId="278"/>
            <ac:picMk id="4" creationId="{63B4ED55-57C8-F0F7-5819-928998BF1761}"/>
          </ac:picMkLst>
        </pc:picChg>
      </pc:sldChg>
      <pc:sldChg chg="addSp delSp modSp new mod setBg">
        <pc:chgData name="Germán Rosales" userId="4c2790e2bfca4f06" providerId="LiveId" clId="{F4728468-99C2-4A3C-B479-B4A570765E37}" dt="2025-02-27T10:17:53.715" v="1135" actId="20577"/>
        <pc:sldMkLst>
          <pc:docMk/>
          <pc:sldMk cId="3507220389" sldId="279"/>
        </pc:sldMkLst>
        <pc:spChg chg="mod">
          <ac:chgData name="Germán Rosales" userId="4c2790e2bfca4f06" providerId="LiveId" clId="{F4728468-99C2-4A3C-B479-B4A570765E37}" dt="2025-02-27T09:29:43.672" v="661" actId="26606"/>
          <ac:spMkLst>
            <pc:docMk/>
            <pc:sldMk cId="3507220389" sldId="279"/>
            <ac:spMk id="2" creationId="{0476D8B5-1E9B-CED4-9D14-176C11A9D150}"/>
          </ac:spMkLst>
        </pc:spChg>
        <pc:spChg chg="del">
          <ac:chgData name="Germán Rosales" userId="4c2790e2bfca4f06" providerId="LiveId" clId="{F4728468-99C2-4A3C-B479-B4A570765E37}" dt="2025-02-27T09:28:45.682" v="656" actId="478"/>
          <ac:spMkLst>
            <pc:docMk/>
            <pc:sldMk cId="3507220389" sldId="279"/>
            <ac:spMk id="3" creationId="{F357FE6D-8B7A-25F1-AAB1-B03C2EE9612B}"/>
          </ac:spMkLst>
        </pc:spChg>
        <pc:spChg chg="mod">
          <ac:chgData name="Germán Rosales" userId="4c2790e2bfca4f06" providerId="LiveId" clId="{F4728468-99C2-4A3C-B479-B4A570765E37}" dt="2025-02-27T10:17:53.715" v="1135" actId="20577"/>
          <ac:spMkLst>
            <pc:docMk/>
            <pc:sldMk cId="3507220389" sldId="279"/>
            <ac:spMk id="4" creationId="{85A7B647-2134-10A8-7F5E-FFAF6352B803}"/>
          </ac:spMkLst>
        </pc:spChg>
        <pc:spChg chg="add">
          <ac:chgData name="Germán Rosales" userId="4c2790e2bfca4f06" providerId="LiveId" clId="{F4728468-99C2-4A3C-B479-B4A570765E37}" dt="2025-02-27T08:30:13.907" v="391"/>
          <ac:spMkLst>
            <pc:docMk/>
            <pc:sldMk cId="3507220389" sldId="279"/>
            <ac:spMk id="5" creationId="{5EE58830-FC35-51D3-3964-2BE930FFAC56}"/>
          </ac:spMkLst>
        </pc:spChg>
        <pc:spChg chg="add">
          <ac:chgData name="Germán Rosales" userId="4c2790e2bfca4f06" providerId="LiveId" clId="{F4728468-99C2-4A3C-B479-B4A570765E37}" dt="2025-02-27T08:30:18.176" v="392"/>
          <ac:spMkLst>
            <pc:docMk/>
            <pc:sldMk cId="3507220389" sldId="279"/>
            <ac:spMk id="6" creationId="{72DD51E3-E0BB-98EC-659B-4F1CE8BBEC4A}"/>
          </ac:spMkLst>
        </pc:spChg>
        <pc:spChg chg="add">
          <ac:chgData name="Germán Rosales" userId="4c2790e2bfca4f06" providerId="LiveId" clId="{F4728468-99C2-4A3C-B479-B4A570765E37}" dt="2025-02-27T08:31:19.095" v="419"/>
          <ac:spMkLst>
            <pc:docMk/>
            <pc:sldMk cId="3507220389" sldId="279"/>
            <ac:spMk id="7" creationId="{6917D2D7-46EB-15A6-3AA4-BF2D3B1373A1}"/>
          </ac:spMkLst>
        </pc:spChg>
        <pc:picChg chg="add mod">
          <ac:chgData name="Germán Rosales" userId="4c2790e2bfca4f06" providerId="LiveId" clId="{F4728468-99C2-4A3C-B479-B4A570765E37}" dt="2025-02-27T09:29:43.672" v="661" actId="26606"/>
          <ac:picMkLst>
            <pc:docMk/>
            <pc:sldMk cId="3507220389" sldId="279"/>
            <ac:picMk id="1029" creationId="{BB05DE9F-9A15-71BD-4208-22F0828F0D08}"/>
          </ac:picMkLst>
        </pc:picChg>
        <pc:picChg chg="add mod">
          <ac:chgData name="Germán Rosales" userId="4c2790e2bfca4f06" providerId="LiveId" clId="{F4728468-99C2-4A3C-B479-B4A570765E37}" dt="2025-02-27T09:29:43.672" v="661" actId="26606"/>
          <ac:picMkLst>
            <pc:docMk/>
            <pc:sldMk cId="3507220389" sldId="279"/>
            <ac:picMk id="1031" creationId="{2DC3093E-D3BC-2F7A-43CC-869FF7476971}"/>
          </ac:picMkLst>
        </pc:picChg>
        <pc:cxnChg chg="add">
          <ac:chgData name="Germán Rosales" userId="4c2790e2bfca4f06" providerId="LiveId" clId="{F4728468-99C2-4A3C-B479-B4A570765E37}" dt="2025-02-27T09:29:43.672" v="661" actId="26606"/>
          <ac:cxnSpMkLst>
            <pc:docMk/>
            <pc:sldMk cId="3507220389" sldId="279"/>
            <ac:cxnSpMk id="1036" creationId="{1503BFE4-729B-D9D0-C17B-501E6AF1127A}"/>
          </ac:cxnSpMkLst>
        </pc:cxnChg>
      </pc:sldChg>
      <pc:sldChg chg="addSp delSp modSp add mod setBg">
        <pc:chgData name="Germán Rosales" userId="4c2790e2bfca4f06" providerId="LiveId" clId="{F4728468-99C2-4A3C-B479-B4A570765E37}" dt="2025-02-27T10:18:26.753" v="1151" actId="20577"/>
        <pc:sldMkLst>
          <pc:docMk/>
          <pc:sldMk cId="3991096719" sldId="280"/>
        </pc:sldMkLst>
        <pc:spChg chg="mod">
          <ac:chgData name="Germán Rosales" userId="4c2790e2bfca4f06" providerId="LiveId" clId="{F4728468-99C2-4A3C-B479-B4A570765E37}" dt="2025-02-27T09:32:16.176" v="674" actId="26606"/>
          <ac:spMkLst>
            <pc:docMk/>
            <pc:sldMk cId="3991096719" sldId="280"/>
            <ac:spMk id="2" creationId="{6456DA7B-FF1D-82FC-3618-BC3BE375A40F}"/>
          </ac:spMkLst>
        </pc:spChg>
        <pc:spChg chg="del">
          <ac:chgData name="Germán Rosales" userId="4c2790e2bfca4f06" providerId="LiveId" clId="{F4728468-99C2-4A3C-B479-B4A570765E37}" dt="2025-02-27T09:30:18.400" v="664" actId="478"/>
          <ac:spMkLst>
            <pc:docMk/>
            <pc:sldMk cId="3991096719" sldId="280"/>
            <ac:spMk id="3" creationId="{9F876D0C-025D-A339-B012-5CC7FD0FA6DF}"/>
          </ac:spMkLst>
        </pc:spChg>
        <pc:spChg chg="mod">
          <ac:chgData name="Germán Rosales" userId="4c2790e2bfca4f06" providerId="LiveId" clId="{F4728468-99C2-4A3C-B479-B4A570765E37}" dt="2025-02-27T10:18:26.753" v="1151" actId="20577"/>
          <ac:spMkLst>
            <pc:docMk/>
            <pc:sldMk cId="3991096719" sldId="280"/>
            <ac:spMk id="4" creationId="{AD691C4A-972C-D06F-53DE-C715070B68CC}"/>
          </ac:spMkLst>
        </pc:spChg>
        <pc:spChg chg="add">
          <ac:chgData name="Germán Rosales" userId="4c2790e2bfca4f06" providerId="LiveId" clId="{F4728468-99C2-4A3C-B479-B4A570765E37}" dt="2025-02-27T08:57:14.781" v="521"/>
          <ac:spMkLst>
            <pc:docMk/>
            <pc:sldMk cId="3991096719" sldId="280"/>
            <ac:spMk id="5" creationId="{7AAFF01F-B5D5-D3D7-752E-59697952E665}"/>
          </ac:spMkLst>
        </pc:spChg>
        <pc:picChg chg="add mod">
          <ac:chgData name="Germán Rosales" userId="4c2790e2bfca4f06" providerId="LiveId" clId="{F4728468-99C2-4A3C-B479-B4A570765E37}" dt="2025-02-27T09:32:16.176" v="674" actId="26606"/>
          <ac:picMkLst>
            <pc:docMk/>
            <pc:sldMk cId="3991096719" sldId="280"/>
            <ac:picMk id="2051" creationId="{27A7DE3E-852E-1B4F-D732-ABAF8F8DE914}"/>
          </ac:picMkLst>
        </pc:picChg>
        <pc:picChg chg="add mod">
          <ac:chgData name="Germán Rosales" userId="4c2790e2bfca4f06" providerId="LiveId" clId="{F4728468-99C2-4A3C-B479-B4A570765E37}" dt="2025-02-27T09:32:16.176" v="674" actId="26606"/>
          <ac:picMkLst>
            <pc:docMk/>
            <pc:sldMk cId="3991096719" sldId="280"/>
            <ac:picMk id="2053" creationId="{A47BE822-AB77-AC5E-D7E2-95ACEFDA0D2A}"/>
          </ac:picMkLst>
        </pc:picChg>
        <pc:cxnChg chg="add">
          <ac:chgData name="Germán Rosales" userId="4c2790e2bfca4f06" providerId="LiveId" clId="{F4728468-99C2-4A3C-B479-B4A570765E37}" dt="2025-02-27T09:32:16.176" v="674" actId="26606"/>
          <ac:cxnSpMkLst>
            <pc:docMk/>
            <pc:sldMk cId="3991096719" sldId="280"/>
            <ac:cxnSpMk id="2058" creationId="{1503BFE4-729B-D9D0-C17B-501E6AF1127A}"/>
          </ac:cxnSpMkLst>
        </pc:cxnChg>
      </pc:sldChg>
      <pc:sldChg chg="addSp delSp modSp add mod setBg">
        <pc:chgData name="Germán Rosales" userId="4c2790e2bfca4f06" providerId="LiveId" clId="{F4728468-99C2-4A3C-B479-B4A570765E37}" dt="2025-02-27T09:25:39.381" v="617" actId="26606"/>
        <pc:sldMkLst>
          <pc:docMk/>
          <pc:sldMk cId="2899003167" sldId="281"/>
        </pc:sldMkLst>
        <pc:spChg chg="mod">
          <ac:chgData name="Germán Rosales" userId="4c2790e2bfca4f06" providerId="LiveId" clId="{F4728468-99C2-4A3C-B479-B4A570765E37}" dt="2025-02-27T09:25:39.381" v="617" actId="26606"/>
          <ac:spMkLst>
            <pc:docMk/>
            <pc:sldMk cId="2899003167" sldId="281"/>
            <ac:spMk id="2" creationId="{30967133-CBDD-AAA9-514F-C3052B1E789F}"/>
          </ac:spMkLst>
        </pc:spChg>
        <pc:spChg chg="del">
          <ac:chgData name="Germán Rosales" userId="4c2790e2bfca4f06" providerId="LiveId" clId="{F4728468-99C2-4A3C-B479-B4A570765E37}" dt="2025-02-27T09:17:12.692" v="591" actId="478"/>
          <ac:spMkLst>
            <pc:docMk/>
            <pc:sldMk cId="2899003167" sldId="281"/>
            <ac:spMk id="3" creationId="{704F1B36-BCD4-A996-BD1D-6547E1FF957E}"/>
          </ac:spMkLst>
        </pc:spChg>
        <pc:spChg chg="del mod">
          <ac:chgData name="Germán Rosales" userId="4c2790e2bfca4f06" providerId="LiveId" clId="{F4728468-99C2-4A3C-B479-B4A570765E37}" dt="2025-02-27T09:17:12.692" v="591" actId="478"/>
          <ac:spMkLst>
            <pc:docMk/>
            <pc:sldMk cId="2899003167" sldId="281"/>
            <ac:spMk id="4" creationId="{88CEF4D7-06A5-D8B6-8671-56E43121F24C}"/>
          </ac:spMkLst>
        </pc:spChg>
        <pc:spChg chg="add del mod">
          <ac:chgData name="Germán Rosales" userId="4c2790e2bfca4f06" providerId="LiveId" clId="{F4728468-99C2-4A3C-B479-B4A570765E37}" dt="2025-02-27T09:17:17.751" v="592" actId="478"/>
          <ac:spMkLst>
            <pc:docMk/>
            <pc:sldMk cId="2899003167" sldId="281"/>
            <ac:spMk id="6" creationId="{6111C0DF-F990-976F-B75A-7F52BF977667}"/>
          </ac:spMkLst>
        </pc:spChg>
        <pc:spChg chg="add">
          <ac:chgData name="Germán Rosales" userId="4c2790e2bfca4f06" providerId="LiveId" clId="{F4728468-99C2-4A3C-B479-B4A570765E37}" dt="2025-02-27T09:25:39.381" v="617" actId="26606"/>
          <ac:spMkLst>
            <pc:docMk/>
            <pc:sldMk cId="2899003167" sldId="281"/>
            <ac:spMk id="13" creationId="{F0A604E4-7307-451C-93BE-F1F7E1BF3BF8}"/>
          </ac:spMkLst>
        </pc:spChg>
        <pc:spChg chg="add">
          <ac:chgData name="Germán Rosales" userId="4c2790e2bfca4f06" providerId="LiveId" clId="{F4728468-99C2-4A3C-B479-B4A570765E37}" dt="2025-02-27T09:25:39.381" v="617" actId="26606"/>
          <ac:spMkLst>
            <pc:docMk/>
            <pc:sldMk cId="2899003167" sldId="281"/>
            <ac:spMk id="15" creationId="{F7F3A0AA-35E5-4085-942B-737839030604}"/>
          </ac:spMkLst>
        </pc:spChg>
        <pc:spChg chg="add">
          <ac:chgData name="Germán Rosales" userId="4c2790e2bfca4f06" providerId="LiveId" clId="{F4728468-99C2-4A3C-B479-B4A570765E37}" dt="2025-02-27T09:25:39.381" v="617" actId="26606"/>
          <ac:spMkLst>
            <pc:docMk/>
            <pc:sldMk cId="2899003167" sldId="281"/>
            <ac:spMk id="17" creationId="{402F5C38-C747-4173-ABBF-656E39E82130}"/>
          </ac:spMkLst>
        </pc:spChg>
        <pc:spChg chg="add">
          <ac:chgData name="Germán Rosales" userId="4c2790e2bfca4f06" providerId="LiveId" clId="{F4728468-99C2-4A3C-B479-B4A570765E37}" dt="2025-02-27T09:25:39.381" v="617" actId="26606"/>
          <ac:spMkLst>
            <pc:docMk/>
            <pc:sldMk cId="2899003167" sldId="281"/>
            <ac:spMk id="19" creationId="{E37EECFC-A684-4391-AE85-4CDAF5565F61}"/>
          </ac:spMkLst>
        </pc:spChg>
        <pc:graphicFrameChg chg="add mod">
          <ac:chgData name="Germán Rosales" userId="4c2790e2bfca4f06" providerId="LiveId" clId="{F4728468-99C2-4A3C-B479-B4A570765E37}" dt="2025-02-27T09:24:04.397" v="609"/>
          <ac:graphicFrameMkLst>
            <pc:docMk/>
            <pc:sldMk cId="2899003167" sldId="281"/>
            <ac:graphicFrameMk id="7" creationId="{AFDFA2AB-0DD8-F4E6-078A-EED33463D2CD}"/>
          </ac:graphicFrameMkLst>
        </pc:graphicFrameChg>
        <pc:picChg chg="add mod">
          <ac:chgData name="Germán Rosales" userId="4c2790e2bfca4f06" providerId="LiveId" clId="{F4728468-99C2-4A3C-B479-B4A570765E37}" dt="2025-02-27T09:25:39.381" v="617" actId="26606"/>
          <ac:picMkLst>
            <pc:docMk/>
            <pc:sldMk cId="2899003167" sldId="281"/>
            <ac:picMk id="8" creationId="{96D41EF1-3924-A652-5C83-06ACE413E900}"/>
          </ac:picMkLst>
        </pc:picChg>
      </pc:sldChg>
      <pc:sldChg chg="addSp delSp modSp add mod setBg">
        <pc:chgData name="Germán Rosales" userId="4c2790e2bfca4f06" providerId="LiveId" clId="{F4728468-99C2-4A3C-B479-B4A570765E37}" dt="2025-02-27T10:19:53.156" v="1203" actId="20577"/>
        <pc:sldMkLst>
          <pc:docMk/>
          <pc:sldMk cId="3933623324" sldId="282"/>
        </pc:sldMkLst>
        <pc:spChg chg="mod">
          <ac:chgData name="Germán Rosales" userId="4c2790e2bfca4f06" providerId="LiveId" clId="{F4728468-99C2-4A3C-B479-B4A570765E37}" dt="2025-02-27T09:38:58.211" v="714" actId="26606"/>
          <ac:spMkLst>
            <pc:docMk/>
            <pc:sldMk cId="3933623324" sldId="282"/>
            <ac:spMk id="2" creationId="{1AC10CED-AE47-F473-462B-0054D741CB4F}"/>
          </ac:spMkLst>
        </pc:spChg>
        <pc:spChg chg="del">
          <ac:chgData name="Germán Rosales" userId="4c2790e2bfca4f06" providerId="LiveId" clId="{F4728468-99C2-4A3C-B479-B4A570765E37}" dt="2025-02-27T09:37:46.909" v="707" actId="478"/>
          <ac:spMkLst>
            <pc:docMk/>
            <pc:sldMk cId="3933623324" sldId="282"/>
            <ac:spMk id="3" creationId="{2CCC9C7F-739C-EEDB-6CB6-6C397558ED3D}"/>
          </ac:spMkLst>
        </pc:spChg>
        <pc:spChg chg="mod ord">
          <ac:chgData name="Germán Rosales" userId="4c2790e2bfca4f06" providerId="LiveId" clId="{F4728468-99C2-4A3C-B479-B4A570765E37}" dt="2025-02-27T10:19:53.156" v="1203" actId="20577"/>
          <ac:spMkLst>
            <pc:docMk/>
            <pc:sldMk cId="3933623324" sldId="282"/>
            <ac:spMk id="4" creationId="{94C235F1-0688-4635-4303-A776078439D2}"/>
          </ac:spMkLst>
        </pc:spChg>
        <pc:picChg chg="add mod">
          <ac:chgData name="Germán Rosales" userId="4c2790e2bfca4f06" providerId="LiveId" clId="{F4728468-99C2-4A3C-B479-B4A570765E37}" dt="2025-02-27T09:38:58.211" v="714" actId="26606"/>
          <ac:picMkLst>
            <pc:docMk/>
            <pc:sldMk cId="3933623324" sldId="282"/>
            <ac:picMk id="8194" creationId="{EC9DAE95-E99C-93E0-D3F8-91BEA14BA0E6}"/>
          </ac:picMkLst>
        </pc:picChg>
        <pc:picChg chg="add mod">
          <ac:chgData name="Germán Rosales" userId="4c2790e2bfca4f06" providerId="LiveId" clId="{F4728468-99C2-4A3C-B479-B4A570765E37}" dt="2025-02-27T09:38:58.211" v="714" actId="26606"/>
          <ac:picMkLst>
            <pc:docMk/>
            <pc:sldMk cId="3933623324" sldId="282"/>
            <ac:picMk id="8196" creationId="{E31B2AAE-6B7F-6037-7C7C-DB035B44AA8D}"/>
          </ac:picMkLst>
        </pc:picChg>
        <pc:cxnChg chg="add del">
          <ac:chgData name="Germán Rosales" userId="4c2790e2bfca4f06" providerId="LiveId" clId="{F4728468-99C2-4A3C-B479-B4A570765E37}" dt="2025-02-27T09:38:02.380" v="712" actId="26606"/>
          <ac:cxnSpMkLst>
            <pc:docMk/>
            <pc:sldMk cId="3933623324" sldId="282"/>
            <ac:cxnSpMk id="8199" creationId="{249EDD1B-F94D-B4E6-ACAA-566B9A26FDE3}"/>
          </ac:cxnSpMkLst>
        </pc:cxnChg>
        <pc:cxnChg chg="add">
          <ac:chgData name="Germán Rosales" userId="4c2790e2bfca4f06" providerId="LiveId" clId="{F4728468-99C2-4A3C-B479-B4A570765E37}" dt="2025-02-27T09:38:58.211" v="714" actId="26606"/>
          <ac:cxnSpMkLst>
            <pc:docMk/>
            <pc:sldMk cId="3933623324" sldId="282"/>
            <ac:cxnSpMk id="8201" creationId="{249EDD1B-F94D-B4E6-ACAA-566B9A26FDE3}"/>
          </ac:cxnSpMkLst>
        </pc:cxnChg>
      </pc:sldChg>
      <pc:sldChg chg="addSp delSp modSp add mod setBg">
        <pc:chgData name="Germán Rosales" userId="4c2790e2bfca4f06" providerId="LiveId" clId="{F4728468-99C2-4A3C-B479-B4A570765E37}" dt="2025-02-27T09:25:08.247" v="615" actId="26606"/>
        <pc:sldMkLst>
          <pc:docMk/>
          <pc:sldMk cId="89327308" sldId="283"/>
        </pc:sldMkLst>
        <pc:spChg chg="mod">
          <ac:chgData name="Germán Rosales" userId="4c2790e2bfca4f06" providerId="LiveId" clId="{F4728468-99C2-4A3C-B479-B4A570765E37}" dt="2025-02-27T09:25:08.247" v="615" actId="26606"/>
          <ac:spMkLst>
            <pc:docMk/>
            <pc:sldMk cId="89327308" sldId="283"/>
            <ac:spMk id="2" creationId="{802EBF3B-0D78-1847-0042-FEADEE43E91F}"/>
          </ac:spMkLst>
        </pc:spChg>
        <pc:spChg chg="del">
          <ac:chgData name="Germán Rosales" userId="4c2790e2bfca4f06" providerId="LiveId" clId="{F4728468-99C2-4A3C-B479-B4A570765E37}" dt="2025-02-27T09:22:33.863" v="600" actId="478"/>
          <ac:spMkLst>
            <pc:docMk/>
            <pc:sldMk cId="89327308" sldId="283"/>
            <ac:spMk id="3" creationId="{3D8A2A81-33AD-1FC2-6BB4-4486038C6309}"/>
          </ac:spMkLst>
        </pc:spChg>
        <pc:spChg chg="del">
          <ac:chgData name="Germán Rosales" userId="4c2790e2bfca4f06" providerId="LiveId" clId="{F4728468-99C2-4A3C-B479-B4A570765E37}" dt="2025-02-27T09:22:31.764" v="598" actId="478"/>
          <ac:spMkLst>
            <pc:docMk/>
            <pc:sldMk cId="89327308" sldId="283"/>
            <ac:spMk id="4" creationId="{900564B4-B259-469D-B436-A3B3931A12FD}"/>
          </ac:spMkLst>
        </pc:spChg>
        <pc:spChg chg="add del mod">
          <ac:chgData name="Germán Rosales" userId="4c2790e2bfca4f06" providerId="LiveId" clId="{F4728468-99C2-4A3C-B479-B4A570765E37}" dt="2025-02-27T09:22:32.607" v="599" actId="478"/>
          <ac:spMkLst>
            <pc:docMk/>
            <pc:sldMk cId="89327308" sldId="283"/>
            <ac:spMk id="6" creationId="{0D37AB30-8026-573F-5D57-DDEF34BB41AB}"/>
          </ac:spMkLst>
        </pc:spChg>
        <pc:spChg chg="add">
          <ac:chgData name="Germán Rosales" userId="4c2790e2bfca4f06" providerId="LiveId" clId="{F4728468-99C2-4A3C-B479-B4A570765E37}" dt="2025-02-27T09:25:08.247" v="615" actId="26606"/>
          <ac:spMkLst>
            <pc:docMk/>
            <pc:sldMk cId="89327308" sldId="283"/>
            <ac:spMk id="13" creationId="{A8384FB5-9ADC-4DDC-881B-597D56F5B15D}"/>
          </ac:spMkLst>
        </pc:spChg>
        <pc:spChg chg="add">
          <ac:chgData name="Germán Rosales" userId="4c2790e2bfca4f06" providerId="LiveId" clId="{F4728468-99C2-4A3C-B479-B4A570765E37}" dt="2025-02-27T09:25:08.247" v="615" actId="26606"/>
          <ac:spMkLst>
            <pc:docMk/>
            <pc:sldMk cId="89327308" sldId="283"/>
            <ac:spMk id="15" creationId="{1199E1B1-A8C0-4FE8-A5A8-1CB41D69F857}"/>
          </ac:spMkLst>
        </pc:spChg>
        <pc:spChg chg="add">
          <ac:chgData name="Germán Rosales" userId="4c2790e2bfca4f06" providerId="LiveId" clId="{F4728468-99C2-4A3C-B479-B4A570765E37}" dt="2025-02-27T09:25:08.247" v="615" actId="26606"/>
          <ac:spMkLst>
            <pc:docMk/>
            <pc:sldMk cId="89327308" sldId="283"/>
            <ac:spMk id="17" creationId="{84A8DE83-DE75-4B41-9DB4-A7EC0B0DEC0B}"/>
          </ac:spMkLst>
        </pc:spChg>
        <pc:spChg chg="add">
          <ac:chgData name="Germán Rosales" userId="4c2790e2bfca4f06" providerId="LiveId" clId="{F4728468-99C2-4A3C-B479-B4A570765E37}" dt="2025-02-27T09:25:08.247" v="615" actId="26606"/>
          <ac:spMkLst>
            <pc:docMk/>
            <pc:sldMk cId="89327308" sldId="283"/>
            <ac:spMk id="19" creationId="{A7009A0A-BEF5-4EAC-AF15-E4F9F002E239}"/>
          </ac:spMkLst>
        </pc:spChg>
        <pc:graphicFrameChg chg="add mod">
          <ac:chgData name="Germán Rosales" userId="4c2790e2bfca4f06" providerId="LiveId" clId="{F4728468-99C2-4A3C-B479-B4A570765E37}" dt="2025-02-27T09:22:55.754" v="601"/>
          <ac:graphicFrameMkLst>
            <pc:docMk/>
            <pc:sldMk cId="89327308" sldId="283"/>
            <ac:graphicFrameMk id="7" creationId="{5ED1C355-1259-CE52-A365-909887681551}"/>
          </ac:graphicFrameMkLst>
        </pc:graphicFrameChg>
        <pc:picChg chg="add mod">
          <ac:chgData name="Germán Rosales" userId="4c2790e2bfca4f06" providerId="LiveId" clId="{F4728468-99C2-4A3C-B479-B4A570765E37}" dt="2025-02-27T09:25:08.247" v="615" actId="26606"/>
          <ac:picMkLst>
            <pc:docMk/>
            <pc:sldMk cId="89327308" sldId="283"/>
            <ac:picMk id="8" creationId="{BE61369E-BC07-0353-16C7-A15468A893AE}"/>
          </ac:picMkLst>
        </pc:picChg>
      </pc:sldChg>
      <pc:sldChg chg="addSp delSp modSp add mod setBg">
        <pc:chgData name="Germán Rosales" userId="4c2790e2bfca4f06" providerId="LiveId" clId="{F4728468-99C2-4A3C-B479-B4A570765E37}" dt="2025-02-27T09:25:17.747" v="616" actId="26606"/>
        <pc:sldMkLst>
          <pc:docMk/>
          <pc:sldMk cId="484085006" sldId="284"/>
        </pc:sldMkLst>
        <pc:spChg chg="mod">
          <ac:chgData name="Germán Rosales" userId="4c2790e2bfca4f06" providerId="LiveId" clId="{F4728468-99C2-4A3C-B479-B4A570765E37}" dt="2025-02-27T09:25:17.747" v="616" actId="26606"/>
          <ac:spMkLst>
            <pc:docMk/>
            <pc:sldMk cId="484085006" sldId="284"/>
            <ac:spMk id="2" creationId="{32DAA020-277D-8731-AAC5-ACBDE9FADD31}"/>
          </ac:spMkLst>
        </pc:spChg>
        <pc:spChg chg="del">
          <ac:chgData name="Germán Rosales" userId="4c2790e2bfca4f06" providerId="LiveId" clId="{F4728468-99C2-4A3C-B479-B4A570765E37}" dt="2025-02-27T09:17:06.207" v="590" actId="478"/>
          <ac:spMkLst>
            <pc:docMk/>
            <pc:sldMk cId="484085006" sldId="284"/>
            <ac:spMk id="3" creationId="{288E9EE7-15DD-296A-EFE2-B4683ED357F3}"/>
          </ac:spMkLst>
        </pc:spChg>
        <pc:spChg chg="del">
          <ac:chgData name="Germán Rosales" userId="4c2790e2bfca4f06" providerId="LiveId" clId="{F4728468-99C2-4A3C-B479-B4A570765E37}" dt="2025-02-27T09:17:03.176" v="588" actId="478"/>
          <ac:spMkLst>
            <pc:docMk/>
            <pc:sldMk cId="484085006" sldId="284"/>
            <ac:spMk id="4" creationId="{9531D52D-3EB9-937F-A33E-95E71AEBB0C6}"/>
          </ac:spMkLst>
        </pc:spChg>
        <pc:spChg chg="add del mod">
          <ac:chgData name="Germán Rosales" userId="4c2790e2bfca4f06" providerId="LiveId" clId="{F4728468-99C2-4A3C-B479-B4A570765E37}" dt="2025-02-27T09:17:04.982" v="589" actId="478"/>
          <ac:spMkLst>
            <pc:docMk/>
            <pc:sldMk cId="484085006" sldId="284"/>
            <ac:spMk id="6" creationId="{F8108AF2-9B53-34D7-74DD-277E44F58397}"/>
          </ac:spMkLst>
        </pc:spChg>
        <pc:spChg chg="add">
          <ac:chgData name="Germán Rosales" userId="4c2790e2bfca4f06" providerId="LiveId" clId="{F4728468-99C2-4A3C-B479-B4A570765E37}" dt="2025-02-27T09:25:17.747" v="616" actId="26606"/>
          <ac:spMkLst>
            <pc:docMk/>
            <pc:sldMk cId="484085006" sldId="284"/>
            <ac:spMk id="13" creationId="{A8384FB5-9ADC-4DDC-881B-597D56F5B15D}"/>
          </ac:spMkLst>
        </pc:spChg>
        <pc:spChg chg="add">
          <ac:chgData name="Germán Rosales" userId="4c2790e2bfca4f06" providerId="LiveId" clId="{F4728468-99C2-4A3C-B479-B4A570765E37}" dt="2025-02-27T09:25:17.747" v="616" actId="26606"/>
          <ac:spMkLst>
            <pc:docMk/>
            <pc:sldMk cId="484085006" sldId="284"/>
            <ac:spMk id="15" creationId="{1199E1B1-A8C0-4FE8-A5A8-1CB41D69F857}"/>
          </ac:spMkLst>
        </pc:spChg>
        <pc:spChg chg="add">
          <ac:chgData name="Germán Rosales" userId="4c2790e2bfca4f06" providerId="LiveId" clId="{F4728468-99C2-4A3C-B479-B4A570765E37}" dt="2025-02-27T09:25:17.747" v="616" actId="26606"/>
          <ac:spMkLst>
            <pc:docMk/>
            <pc:sldMk cId="484085006" sldId="284"/>
            <ac:spMk id="17" creationId="{84A8DE83-DE75-4B41-9DB4-A7EC0B0DEC0B}"/>
          </ac:spMkLst>
        </pc:spChg>
        <pc:spChg chg="add">
          <ac:chgData name="Germán Rosales" userId="4c2790e2bfca4f06" providerId="LiveId" clId="{F4728468-99C2-4A3C-B479-B4A570765E37}" dt="2025-02-27T09:25:17.747" v="616" actId="26606"/>
          <ac:spMkLst>
            <pc:docMk/>
            <pc:sldMk cId="484085006" sldId="284"/>
            <ac:spMk id="19" creationId="{A7009A0A-BEF5-4EAC-AF15-E4F9F002E239}"/>
          </ac:spMkLst>
        </pc:spChg>
        <pc:graphicFrameChg chg="add mod">
          <ac:chgData name="Germán Rosales" userId="4c2790e2bfca4f06" providerId="LiveId" clId="{F4728468-99C2-4A3C-B479-B4A570765E37}" dt="2025-02-27T09:23:39.340" v="605"/>
          <ac:graphicFrameMkLst>
            <pc:docMk/>
            <pc:sldMk cId="484085006" sldId="284"/>
            <ac:graphicFrameMk id="7" creationId="{85122970-141E-D455-8B4E-B8868564FEDB}"/>
          </ac:graphicFrameMkLst>
        </pc:graphicFrameChg>
        <pc:picChg chg="add mod">
          <ac:chgData name="Germán Rosales" userId="4c2790e2bfca4f06" providerId="LiveId" clId="{F4728468-99C2-4A3C-B479-B4A570765E37}" dt="2025-02-27T09:25:17.747" v="616" actId="26606"/>
          <ac:picMkLst>
            <pc:docMk/>
            <pc:sldMk cId="484085006" sldId="284"/>
            <ac:picMk id="8" creationId="{0680997C-F048-2670-2149-E05D906B652C}"/>
          </ac:picMkLst>
        </pc:picChg>
      </pc:sldChg>
      <pc:sldChg chg="addSp delSp modSp add mod ord setBg">
        <pc:chgData name="Germán Rosales" userId="4c2790e2bfca4f06" providerId="LiveId" clId="{F4728468-99C2-4A3C-B479-B4A570765E37}" dt="2025-02-27T10:19:17.830" v="1191" actId="20577"/>
        <pc:sldMkLst>
          <pc:docMk/>
          <pc:sldMk cId="1556773175" sldId="285"/>
        </pc:sldMkLst>
        <pc:spChg chg="mod">
          <ac:chgData name="Germán Rosales" userId="4c2790e2bfca4f06" providerId="LiveId" clId="{F4728468-99C2-4A3C-B479-B4A570765E37}" dt="2025-02-27T09:35:48.474" v="698" actId="26606"/>
          <ac:spMkLst>
            <pc:docMk/>
            <pc:sldMk cId="1556773175" sldId="285"/>
            <ac:spMk id="2" creationId="{F81E312C-F3D1-107A-7A8B-C76896EF1FF4}"/>
          </ac:spMkLst>
        </pc:spChg>
        <pc:spChg chg="del">
          <ac:chgData name="Germán Rosales" userId="4c2790e2bfca4f06" providerId="LiveId" clId="{F4728468-99C2-4A3C-B479-B4A570765E37}" dt="2025-02-27T09:34:27.198" v="696" actId="478"/>
          <ac:spMkLst>
            <pc:docMk/>
            <pc:sldMk cId="1556773175" sldId="285"/>
            <ac:spMk id="3" creationId="{D7DE506A-FFEA-789D-A0F5-AA278F184E50}"/>
          </ac:spMkLst>
        </pc:spChg>
        <pc:spChg chg="mod ord">
          <ac:chgData name="Germán Rosales" userId="4c2790e2bfca4f06" providerId="LiveId" clId="{F4728468-99C2-4A3C-B479-B4A570765E37}" dt="2025-02-27T10:19:17.830" v="1191" actId="20577"/>
          <ac:spMkLst>
            <pc:docMk/>
            <pc:sldMk cId="1556773175" sldId="285"/>
            <ac:spMk id="4" creationId="{AD1D1C45-B13F-A03B-32DE-7CC477FFDDA7}"/>
          </ac:spMkLst>
        </pc:spChg>
        <pc:picChg chg="add mod">
          <ac:chgData name="Germán Rosales" userId="4c2790e2bfca4f06" providerId="LiveId" clId="{F4728468-99C2-4A3C-B479-B4A570765E37}" dt="2025-02-27T09:35:48.474" v="698" actId="26606"/>
          <ac:picMkLst>
            <pc:docMk/>
            <pc:sldMk cId="1556773175" sldId="285"/>
            <ac:picMk id="7170" creationId="{9360A9A3-FFAA-AEB5-0521-5D665DFCFEB4}"/>
          </ac:picMkLst>
        </pc:picChg>
        <pc:cxnChg chg="add">
          <ac:chgData name="Germán Rosales" userId="4c2790e2bfca4f06" providerId="LiveId" clId="{F4728468-99C2-4A3C-B479-B4A570765E37}" dt="2025-02-27T09:35:48.474" v="698" actId="26606"/>
          <ac:cxnSpMkLst>
            <pc:docMk/>
            <pc:sldMk cId="1556773175" sldId="285"/>
            <ac:cxnSpMk id="7175" creationId="{1503BFE4-729B-D9D0-C17B-501E6AF1127A}"/>
          </ac:cxnSpMkLst>
        </pc:cxnChg>
      </pc:sldChg>
      <pc:sldChg chg="addSp delSp modSp add mod setBg">
        <pc:chgData name="Germán Rosales" userId="4c2790e2bfca4f06" providerId="LiveId" clId="{F4728468-99C2-4A3C-B479-B4A570765E37}" dt="2025-02-27T09:27:17.698" v="655" actId="26606"/>
        <pc:sldMkLst>
          <pc:docMk/>
          <pc:sldMk cId="12661832" sldId="286"/>
        </pc:sldMkLst>
        <pc:spChg chg="mod">
          <ac:chgData name="Germán Rosales" userId="4c2790e2bfca4f06" providerId="LiveId" clId="{F4728468-99C2-4A3C-B479-B4A570765E37}" dt="2025-02-27T09:27:17.698" v="655" actId="26606"/>
          <ac:spMkLst>
            <pc:docMk/>
            <pc:sldMk cId="12661832" sldId="286"/>
            <ac:spMk id="2" creationId="{A9EC53CB-141C-C96A-9D5A-56300E1D3A3E}"/>
          </ac:spMkLst>
        </pc:spChg>
        <pc:spChg chg="del">
          <ac:chgData name="Germán Rosales" userId="4c2790e2bfca4f06" providerId="LiveId" clId="{F4728468-99C2-4A3C-B479-B4A570765E37}" dt="2025-02-27T09:17:31.592" v="597" actId="478"/>
          <ac:spMkLst>
            <pc:docMk/>
            <pc:sldMk cId="12661832" sldId="286"/>
            <ac:spMk id="3" creationId="{F6651F98-0C11-7B62-9FF0-4E1858629F2F}"/>
          </ac:spMkLst>
        </pc:spChg>
        <pc:spChg chg="del">
          <ac:chgData name="Germán Rosales" userId="4c2790e2bfca4f06" providerId="LiveId" clId="{F4728468-99C2-4A3C-B479-B4A570765E37}" dt="2025-02-27T09:17:29.654" v="595" actId="478"/>
          <ac:spMkLst>
            <pc:docMk/>
            <pc:sldMk cId="12661832" sldId="286"/>
            <ac:spMk id="4" creationId="{6D12069D-F97C-211E-8FF7-45BE61CA1B3E}"/>
          </ac:spMkLst>
        </pc:spChg>
        <pc:spChg chg="add del mod">
          <ac:chgData name="Germán Rosales" userId="4c2790e2bfca4f06" providerId="LiveId" clId="{F4728468-99C2-4A3C-B479-B4A570765E37}" dt="2025-02-27T09:17:30.423" v="596" actId="478"/>
          <ac:spMkLst>
            <pc:docMk/>
            <pc:sldMk cId="12661832" sldId="286"/>
            <ac:spMk id="6" creationId="{781A0016-A5E7-C8DA-C063-70467DDA87B9}"/>
          </ac:spMkLst>
        </pc:spChg>
        <pc:spChg chg="add">
          <ac:chgData name="Germán Rosales" userId="4c2790e2bfca4f06" providerId="LiveId" clId="{F4728468-99C2-4A3C-B479-B4A570765E37}" dt="2025-02-27T09:27:17.698" v="655" actId="26606"/>
          <ac:spMkLst>
            <pc:docMk/>
            <pc:sldMk cId="12661832" sldId="286"/>
            <ac:spMk id="16" creationId="{F0A604E4-7307-451C-93BE-F1F7E1BF3BF8}"/>
          </ac:spMkLst>
        </pc:spChg>
        <pc:spChg chg="add">
          <ac:chgData name="Germán Rosales" userId="4c2790e2bfca4f06" providerId="LiveId" clId="{F4728468-99C2-4A3C-B479-B4A570765E37}" dt="2025-02-27T09:27:17.698" v="655" actId="26606"/>
          <ac:spMkLst>
            <pc:docMk/>
            <pc:sldMk cId="12661832" sldId="286"/>
            <ac:spMk id="18" creationId="{F7F3A0AA-35E5-4085-942B-737839030604}"/>
          </ac:spMkLst>
        </pc:spChg>
        <pc:spChg chg="add">
          <ac:chgData name="Germán Rosales" userId="4c2790e2bfca4f06" providerId="LiveId" clId="{F4728468-99C2-4A3C-B479-B4A570765E37}" dt="2025-02-27T09:27:17.698" v="655" actId="26606"/>
          <ac:spMkLst>
            <pc:docMk/>
            <pc:sldMk cId="12661832" sldId="286"/>
            <ac:spMk id="20" creationId="{402F5C38-C747-4173-ABBF-656E39E82130}"/>
          </ac:spMkLst>
        </pc:spChg>
        <pc:spChg chg="add">
          <ac:chgData name="Germán Rosales" userId="4c2790e2bfca4f06" providerId="LiveId" clId="{F4728468-99C2-4A3C-B479-B4A570765E37}" dt="2025-02-27T09:27:17.698" v="655" actId="26606"/>
          <ac:spMkLst>
            <pc:docMk/>
            <pc:sldMk cId="12661832" sldId="286"/>
            <ac:spMk id="22" creationId="{E37EECFC-A684-4391-AE85-4CDAF5565F61}"/>
          </ac:spMkLst>
        </pc:spChg>
        <pc:graphicFrameChg chg="add mod">
          <ac:chgData name="Germán Rosales" userId="4c2790e2bfca4f06" providerId="LiveId" clId="{F4728468-99C2-4A3C-B479-B4A570765E37}" dt="2025-02-27T09:24:30.134" v="613"/>
          <ac:graphicFrameMkLst>
            <pc:docMk/>
            <pc:sldMk cId="12661832" sldId="286"/>
            <ac:graphicFrameMk id="7" creationId="{3783AD87-A056-A69F-CA1F-FE79BD8B8DEF}"/>
          </ac:graphicFrameMkLst>
        </pc:graphicFrameChg>
        <pc:graphicFrameChg chg="add del mod">
          <ac:chgData name="Germán Rosales" userId="4c2790e2bfca4f06" providerId="LiveId" clId="{F4728468-99C2-4A3C-B479-B4A570765E37}" dt="2025-02-27T09:25:57.300" v="619" actId="21"/>
          <ac:graphicFrameMkLst>
            <pc:docMk/>
            <pc:sldMk cId="12661832" sldId="286"/>
            <ac:graphicFrameMk id="8" creationId="{6B5AF727-D4D6-CC6B-3219-8D6AE712BA18}"/>
          </ac:graphicFrameMkLst>
        </pc:graphicFrameChg>
        <pc:graphicFrameChg chg="add del mod">
          <ac:chgData name="Germán Rosales" userId="4c2790e2bfca4f06" providerId="LiveId" clId="{F4728468-99C2-4A3C-B479-B4A570765E37}" dt="2025-02-27T09:27:08.421" v="652" actId="478"/>
          <ac:graphicFrameMkLst>
            <pc:docMk/>
            <pc:sldMk cId="12661832" sldId="286"/>
            <ac:graphicFrameMk id="9" creationId="{6B5AF727-D4D6-CC6B-3219-8D6AE712BA18}"/>
          </ac:graphicFrameMkLst>
        </pc:graphicFrameChg>
        <pc:graphicFrameChg chg="add mod">
          <ac:chgData name="Germán Rosales" userId="4c2790e2bfca4f06" providerId="LiveId" clId="{F4728468-99C2-4A3C-B479-B4A570765E37}" dt="2025-02-27T09:27:10.243" v="653"/>
          <ac:graphicFrameMkLst>
            <pc:docMk/>
            <pc:sldMk cId="12661832" sldId="286"/>
            <ac:graphicFrameMk id="10" creationId="{5A6F23A0-CF98-C31D-17CE-077A374B76C1}"/>
          </ac:graphicFrameMkLst>
        </pc:graphicFrameChg>
        <pc:picChg chg="add mod">
          <ac:chgData name="Germán Rosales" userId="4c2790e2bfca4f06" providerId="LiveId" clId="{F4728468-99C2-4A3C-B479-B4A570765E37}" dt="2025-02-27T09:27:17.698" v="655" actId="26606"/>
          <ac:picMkLst>
            <pc:docMk/>
            <pc:sldMk cId="12661832" sldId="286"/>
            <ac:picMk id="11" creationId="{B1AA4E56-2595-F972-96AF-37AEAD6A987E}"/>
          </ac:picMkLst>
        </pc:picChg>
      </pc:sldChg>
      <pc:sldChg chg="addSp delSp modSp add del mod ord">
        <pc:chgData name="Germán Rosales" userId="4c2790e2bfca4f06" providerId="LiveId" clId="{F4728468-99C2-4A3C-B479-B4A570765E37}" dt="2025-02-27T09:26:39.787" v="650" actId="2890"/>
        <pc:sldMkLst>
          <pc:docMk/>
          <pc:sldMk cId="2065799336" sldId="287"/>
        </pc:sldMkLst>
        <pc:spChg chg="mod">
          <ac:chgData name="Germán Rosales" userId="4c2790e2bfca4f06" providerId="LiveId" clId="{F4728468-99C2-4A3C-B479-B4A570765E37}" dt="2025-02-27T09:26:38.744" v="648" actId="20577"/>
          <ac:spMkLst>
            <pc:docMk/>
            <pc:sldMk cId="2065799336" sldId="287"/>
            <ac:spMk id="2" creationId="{2C8453A0-93C9-1308-026C-F5FA9E7F0C02}"/>
          </ac:spMkLst>
        </pc:spChg>
        <pc:graphicFrameChg chg="add mod">
          <ac:chgData name="Germán Rosales" userId="4c2790e2bfca4f06" providerId="LiveId" clId="{F4728468-99C2-4A3C-B479-B4A570765E37}" dt="2025-02-27T09:26:35.438" v="642" actId="1076"/>
          <ac:graphicFrameMkLst>
            <pc:docMk/>
            <pc:sldMk cId="2065799336" sldId="287"/>
            <ac:graphicFrameMk id="9" creationId="{6B5AF727-D4D6-CC6B-3219-8D6AE712BA18}"/>
          </ac:graphicFrameMkLst>
        </pc:graphicFrameChg>
        <pc:picChg chg="add del">
          <ac:chgData name="Germán Rosales" userId="4c2790e2bfca4f06" providerId="LiveId" clId="{F4728468-99C2-4A3C-B479-B4A570765E37}" dt="2025-02-27T09:26:36.829" v="644" actId="478"/>
          <ac:picMkLst>
            <pc:docMk/>
            <pc:sldMk cId="2065799336" sldId="287"/>
            <ac:picMk id="8" creationId="{58B84B35-D3F1-3C51-AF2A-D1ED3512F1C0}"/>
          </ac:picMkLst>
        </pc:picChg>
      </pc:sldChg>
      <pc:sldChg chg="addSp delSp modSp new mod setBg">
        <pc:chgData name="Germán Rosales" userId="4c2790e2bfca4f06" providerId="LiveId" clId="{F4728468-99C2-4A3C-B479-B4A570765E37}" dt="2025-02-27T10:09:33.809" v="1052" actId="26606"/>
        <pc:sldMkLst>
          <pc:docMk/>
          <pc:sldMk cId="4126406418" sldId="287"/>
        </pc:sldMkLst>
        <pc:spChg chg="mod">
          <ac:chgData name="Germán Rosales" userId="4c2790e2bfca4f06" providerId="LiveId" clId="{F4728468-99C2-4A3C-B479-B4A570765E37}" dt="2025-02-27T10:09:33.805" v="1051" actId="26606"/>
          <ac:spMkLst>
            <pc:docMk/>
            <pc:sldMk cId="4126406418" sldId="287"/>
            <ac:spMk id="2" creationId="{F4B4C6F3-CABA-891D-C203-BBD6953D4B7F}"/>
          </ac:spMkLst>
        </pc:spChg>
        <pc:spChg chg="del">
          <ac:chgData name="Germán Rosales" userId="4c2790e2bfca4f06" providerId="LiveId" clId="{F4728468-99C2-4A3C-B479-B4A570765E37}" dt="2025-02-27T10:00:59.826" v="1043" actId="478"/>
          <ac:spMkLst>
            <pc:docMk/>
            <pc:sldMk cId="4126406418" sldId="287"/>
            <ac:spMk id="3" creationId="{C39C59F8-AA2C-B10A-0B56-29F484E0DEEC}"/>
          </ac:spMkLst>
        </pc:spChg>
        <pc:spChg chg="mod ord">
          <ac:chgData name="Germán Rosales" userId="4c2790e2bfca4f06" providerId="LiveId" clId="{F4728468-99C2-4A3C-B479-B4A570765E37}" dt="2025-02-27T10:09:33.805" v="1051" actId="26606"/>
          <ac:spMkLst>
            <pc:docMk/>
            <pc:sldMk cId="4126406418" sldId="287"/>
            <ac:spMk id="4" creationId="{88085337-0D30-96F4-0458-88E720CD4548}"/>
          </ac:spMkLst>
        </pc:spChg>
        <pc:spChg chg="add del">
          <ac:chgData name="Germán Rosales" userId="4c2790e2bfca4f06" providerId="LiveId" clId="{F4728468-99C2-4A3C-B479-B4A570765E37}" dt="2025-02-27T10:09:33.809" v="1052" actId="26606"/>
          <ac:spMkLst>
            <pc:docMk/>
            <pc:sldMk cId="4126406418" sldId="287"/>
            <ac:spMk id="9223" creationId="{B1595A09-E336-4D1B-9B3A-06A2287A54E2}"/>
          </ac:spMkLst>
        </pc:spChg>
        <pc:spChg chg="add del">
          <ac:chgData name="Germán Rosales" userId="4c2790e2bfca4f06" providerId="LiveId" clId="{F4728468-99C2-4A3C-B479-B4A570765E37}" dt="2025-02-27T10:09:33.809" v="1052" actId="26606"/>
          <ac:spMkLst>
            <pc:docMk/>
            <pc:sldMk cId="4126406418" sldId="287"/>
            <ac:spMk id="9225" creationId="{3540989C-C7B8-473B-BF87-6F2DA6A90006}"/>
          </ac:spMkLst>
        </pc:spChg>
        <pc:spChg chg="add del">
          <ac:chgData name="Germán Rosales" userId="4c2790e2bfca4f06" providerId="LiveId" clId="{F4728468-99C2-4A3C-B479-B4A570765E37}" dt="2025-02-27T10:09:19.960" v="1047" actId="26606"/>
          <ac:spMkLst>
            <pc:docMk/>
            <pc:sldMk cId="4126406418" sldId="287"/>
            <ac:spMk id="9230" creationId="{700E0F77-E936-4985-B7B1-B9823486AC33}"/>
          </ac:spMkLst>
        </pc:spChg>
        <pc:spChg chg="add del">
          <ac:chgData name="Germán Rosales" userId="4c2790e2bfca4f06" providerId="LiveId" clId="{F4728468-99C2-4A3C-B479-B4A570765E37}" dt="2025-02-27T10:09:19.960" v="1047" actId="26606"/>
          <ac:spMkLst>
            <pc:docMk/>
            <pc:sldMk cId="4126406418" sldId="287"/>
            <ac:spMk id="9232" creationId="{95C8260E-968F-44E8-A823-ABB431311926}"/>
          </ac:spMkLst>
        </pc:spChg>
        <pc:spChg chg="add del">
          <ac:chgData name="Germán Rosales" userId="4c2790e2bfca4f06" providerId="LiveId" clId="{F4728468-99C2-4A3C-B479-B4A570765E37}" dt="2025-02-27T10:09:19.960" v="1047" actId="26606"/>
          <ac:spMkLst>
            <pc:docMk/>
            <pc:sldMk cId="4126406418" sldId="287"/>
            <ac:spMk id="9234" creationId="{2C1BBA94-3F40-40AA-8BB9-E69E25E537C1}"/>
          </ac:spMkLst>
        </pc:spChg>
        <pc:spChg chg="add del">
          <ac:chgData name="Germán Rosales" userId="4c2790e2bfca4f06" providerId="LiveId" clId="{F4728468-99C2-4A3C-B479-B4A570765E37}" dt="2025-02-27T10:09:19.960" v="1047" actId="26606"/>
          <ac:spMkLst>
            <pc:docMk/>
            <pc:sldMk cId="4126406418" sldId="287"/>
            <ac:spMk id="9236" creationId="{FE43805F-24A6-46A4-B19B-54F28347355C}"/>
          </ac:spMkLst>
        </pc:spChg>
        <pc:spChg chg="add del">
          <ac:chgData name="Germán Rosales" userId="4c2790e2bfca4f06" providerId="LiveId" clId="{F4728468-99C2-4A3C-B479-B4A570765E37}" dt="2025-02-27T10:09:20.679" v="1049" actId="26606"/>
          <ac:spMkLst>
            <pc:docMk/>
            <pc:sldMk cId="4126406418" sldId="287"/>
            <ac:spMk id="9238" creationId="{7FEAE179-C525-48F3-AD47-0E9E2B6F2E2E}"/>
          </ac:spMkLst>
        </pc:spChg>
        <pc:spChg chg="add del">
          <ac:chgData name="Germán Rosales" userId="4c2790e2bfca4f06" providerId="LiveId" clId="{F4728468-99C2-4A3C-B479-B4A570765E37}" dt="2025-02-27T10:09:20.679" v="1049" actId="26606"/>
          <ac:spMkLst>
            <pc:docMk/>
            <pc:sldMk cId="4126406418" sldId="287"/>
            <ac:spMk id="9239" creationId="{95C8260E-968F-44E8-A823-ABB431311926}"/>
          </ac:spMkLst>
        </pc:spChg>
        <pc:spChg chg="add del">
          <ac:chgData name="Germán Rosales" userId="4c2790e2bfca4f06" providerId="LiveId" clId="{F4728468-99C2-4A3C-B479-B4A570765E37}" dt="2025-02-27T10:09:20.679" v="1049" actId="26606"/>
          <ac:spMkLst>
            <pc:docMk/>
            <pc:sldMk cId="4126406418" sldId="287"/>
            <ac:spMk id="9240" creationId="{2C1BBA94-3F40-40AA-8BB9-E69E25E537C1}"/>
          </ac:spMkLst>
        </pc:spChg>
        <pc:spChg chg="add del">
          <ac:chgData name="Germán Rosales" userId="4c2790e2bfca4f06" providerId="LiveId" clId="{F4728468-99C2-4A3C-B479-B4A570765E37}" dt="2025-02-27T10:09:20.679" v="1049" actId="26606"/>
          <ac:spMkLst>
            <pc:docMk/>
            <pc:sldMk cId="4126406418" sldId="287"/>
            <ac:spMk id="9241" creationId="{FE43805F-24A6-46A4-B19B-54F28347355C}"/>
          </ac:spMkLst>
        </pc:spChg>
        <pc:spChg chg="add del">
          <ac:chgData name="Germán Rosales" userId="4c2790e2bfca4f06" providerId="LiveId" clId="{F4728468-99C2-4A3C-B479-B4A570765E37}" dt="2025-02-27T10:09:33.805" v="1051" actId="26606"/>
          <ac:spMkLst>
            <pc:docMk/>
            <pc:sldMk cId="4126406418" sldId="287"/>
            <ac:spMk id="9243" creationId="{C681C32C-7AFC-4BB3-9088-65CBDFC5D1C2}"/>
          </ac:spMkLst>
        </pc:spChg>
        <pc:spChg chg="add del">
          <ac:chgData name="Germán Rosales" userId="4c2790e2bfca4f06" providerId="LiveId" clId="{F4728468-99C2-4A3C-B479-B4A570765E37}" dt="2025-02-27T10:09:33.805" v="1051" actId="26606"/>
          <ac:spMkLst>
            <pc:docMk/>
            <pc:sldMk cId="4126406418" sldId="287"/>
            <ac:spMk id="9244" creationId="{199C0ED0-69DE-4C31-A5CF-E2A46FD30226}"/>
          </ac:spMkLst>
        </pc:spChg>
        <pc:spChg chg="add del">
          <ac:chgData name="Germán Rosales" userId="4c2790e2bfca4f06" providerId="LiveId" clId="{F4728468-99C2-4A3C-B479-B4A570765E37}" dt="2025-02-27T10:09:33.805" v="1051" actId="26606"/>
          <ac:spMkLst>
            <pc:docMk/>
            <pc:sldMk cId="4126406418" sldId="287"/>
            <ac:spMk id="9245" creationId="{8D42B8BD-40AF-488E-8A79-D7256C917229}"/>
          </ac:spMkLst>
        </pc:spChg>
        <pc:spChg chg="add">
          <ac:chgData name="Germán Rosales" userId="4c2790e2bfca4f06" providerId="LiveId" clId="{F4728468-99C2-4A3C-B479-B4A570765E37}" dt="2025-02-27T10:09:33.809" v="1052" actId="26606"/>
          <ac:spMkLst>
            <pc:docMk/>
            <pc:sldMk cId="4126406418" sldId="287"/>
            <ac:spMk id="9247" creationId="{B1595A09-E336-4D1B-9B3A-06A2287A54E2}"/>
          </ac:spMkLst>
        </pc:spChg>
        <pc:spChg chg="add">
          <ac:chgData name="Germán Rosales" userId="4c2790e2bfca4f06" providerId="LiveId" clId="{F4728468-99C2-4A3C-B479-B4A570765E37}" dt="2025-02-27T10:09:33.809" v="1052" actId="26606"/>
          <ac:spMkLst>
            <pc:docMk/>
            <pc:sldMk cId="4126406418" sldId="287"/>
            <ac:spMk id="9248" creationId="{3540989C-C7B8-473B-BF87-6F2DA6A90006}"/>
          </ac:spMkLst>
        </pc:spChg>
        <pc:picChg chg="add mod">
          <ac:chgData name="Germán Rosales" userId="4c2790e2bfca4f06" providerId="LiveId" clId="{F4728468-99C2-4A3C-B479-B4A570765E37}" dt="2025-02-27T10:09:33.805" v="1051" actId="26606"/>
          <ac:picMkLst>
            <pc:docMk/>
            <pc:sldMk cId="4126406418" sldId="287"/>
            <ac:picMk id="9218" creationId="{6CF157A9-F202-6EB5-95BA-D6C74A8F0B69}"/>
          </ac:picMkLst>
        </pc:picChg>
      </pc:sldChg>
      <pc:sldChg chg="addSp delSp modSp new mod setBg">
        <pc:chgData name="Germán Rosales" userId="4c2790e2bfca4f06" providerId="LiveId" clId="{F4728468-99C2-4A3C-B479-B4A570765E37}" dt="2025-02-27T10:16:34.294" v="1126" actId="26606"/>
        <pc:sldMkLst>
          <pc:docMk/>
          <pc:sldMk cId="534069834" sldId="288"/>
        </pc:sldMkLst>
        <pc:spChg chg="mod">
          <ac:chgData name="Germán Rosales" userId="4c2790e2bfca4f06" providerId="LiveId" clId="{F4728468-99C2-4A3C-B479-B4A570765E37}" dt="2025-02-27T10:16:34.294" v="1126" actId="26606"/>
          <ac:spMkLst>
            <pc:docMk/>
            <pc:sldMk cId="534069834" sldId="288"/>
            <ac:spMk id="2" creationId="{21C983E1-CEEB-557A-A1BB-97E0635640D1}"/>
          </ac:spMkLst>
        </pc:spChg>
        <pc:spChg chg="mod">
          <ac:chgData name="Germán Rosales" userId="4c2790e2bfca4f06" providerId="LiveId" clId="{F4728468-99C2-4A3C-B479-B4A570765E37}" dt="2025-02-27T10:16:34.294" v="1126" actId="26606"/>
          <ac:spMkLst>
            <pc:docMk/>
            <pc:sldMk cId="534069834" sldId="288"/>
            <ac:spMk id="3" creationId="{267E0B00-750A-00E1-36BA-8ECAB3CB026C}"/>
          </ac:spMkLst>
        </pc:spChg>
        <pc:spChg chg="add del">
          <ac:chgData name="Germán Rosales" userId="4c2790e2bfca4f06" providerId="LiveId" clId="{F4728468-99C2-4A3C-B479-B4A570765E37}" dt="2025-02-27T10:15:46.379" v="1108" actId="26606"/>
          <ac:spMkLst>
            <pc:docMk/>
            <pc:sldMk cId="534069834" sldId="288"/>
            <ac:spMk id="10247" creationId="{0E91F5CA-B392-444C-88E3-BF5BAAEBDEB0}"/>
          </ac:spMkLst>
        </pc:spChg>
        <pc:spChg chg="add del">
          <ac:chgData name="Germán Rosales" userId="4c2790e2bfca4f06" providerId="LiveId" clId="{F4728468-99C2-4A3C-B479-B4A570765E37}" dt="2025-02-27T10:15:46.379" v="1108" actId="26606"/>
          <ac:spMkLst>
            <pc:docMk/>
            <pc:sldMk cId="534069834" sldId="288"/>
            <ac:spMk id="10249" creationId="{0459807F-B6FA-44D3-9A53-C55B6B56884A}"/>
          </ac:spMkLst>
        </pc:spChg>
        <pc:spChg chg="add del">
          <ac:chgData name="Germán Rosales" userId="4c2790e2bfca4f06" providerId="LiveId" clId="{F4728468-99C2-4A3C-B479-B4A570765E37}" dt="2025-02-27T10:15:48.096" v="1110" actId="26606"/>
          <ac:spMkLst>
            <pc:docMk/>
            <pc:sldMk cId="534069834" sldId="288"/>
            <ac:spMk id="10251" creationId="{4FA4E651-C3D8-4DB8-A026-E8531C6AFACC}"/>
          </ac:spMkLst>
        </pc:spChg>
        <pc:spChg chg="add del">
          <ac:chgData name="Germán Rosales" userId="4c2790e2bfca4f06" providerId="LiveId" clId="{F4728468-99C2-4A3C-B479-B4A570765E37}" dt="2025-02-27T10:15:49.718" v="1112" actId="26606"/>
          <ac:spMkLst>
            <pc:docMk/>
            <pc:sldMk cId="534069834" sldId="288"/>
            <ac:spMk id="10253" creationId="{0E91F5CA-B392-444C-88E3-BF5BAAEBDEB0}"/>
          </ac:spMkLst>
        </pc:spChg>
        <pc:spChg chg="add del">
          <ac:chgData name="Germán Rosales" userId="4c2790e2bfca4f06" providerId="LiveId" clId="{F4728468-99C2-4A3C-B479-B4A570765E37}" dt="2025-02-27T10:15:49.718" v="1112" actId="26606"/>
          <ac:spMkLst>
            <pc:docMk/>
            <pc:sldMk cId="534069834" sldId="288"/>
            <ac:spMk id="10254" creationId="{0459807F-B6FA-44D3-9A53-C55B6B56884A}"/>
          </ac:spMkLst>
        </pc:spChg>
        <pc:spChg chg="add del">
          <ac:chgData name="Germán Rosales" userId="4c2790e2bfca4f06" providerId="LiveId" clId="{F4728468-99C2-4A3C-B479-B4A570765E37}" dt="2025-02-27T10:15:52.179" v="1114" actId="26606"/>
          <ac:spMkLst>
            <pc:docMk/>
            <pc:sldMk cId="534069834" sldId="288"/>
            <ac:spMk id="10256" creationId="{4FA4E651-C3D8-4DB8-A026-E8531C6AFACC}"/>
          </ac:spMkLst>
        </pc:spChg>
        <pc:spChg chg="add del">
          <ac:chgData name="Germán Rosales" userId="4c2790e2bfca4f06" providerId="LiveId" clId="{F4728468-99C2-4A3C-B479-B4A570765E37}" dt="2025-02-27T10:16:01.841" v="1116" actId="26606"/>
          <ac:spMkLst>
            <pc:docMk/>
            <pc:sldMk cId="534069834" sldId="288"/>
            <ac:spMk id="10258" creationId="{0E91F5CA-B392-444C-88E3-BF5BAAEBDEB0}"/>
          </ac:spMkLst>
        </pc:spChg>
        <pc:spChg chg="add del">
          <ac:chgData name="Germán Rosales" userId="4c2790e2bfca4f06" providerId="LiveId" clId="{F4728468-99C2-4A3C-B479-B4A570765E37}" dt="2025-02-27T10:16:01.841" v="1116" actId="26606"/>
          <ac:spMkLst>
            <pc:docMk/>
            <pc:sldMk cId="534069834" sldId="288"/>
            <ac:spMk id="10259" creationId="{0459807F-B6FA-44D3-9A53-C55B6B56884A}"/>
          </ac:spMkLst>
        </pc:spChg>
        <pc:spChg chg="add del">
          <ac:chgData name="Germán Rosales" userId="4c2790e2bfca4f06" providerId="LiveId" clId="{F4728468-99C2-4A3C-B479-B4A570765E37}" dt="2025-02-27T10:16:06.398" v="1118" actId="26606"/>
          <ac:spMkLst>
            <pc:docMk/>
            <pc:sldMk cId="534069834" sldId="288"/>
            <ac:spMk id="10261" creationId="{4FA4E651-C3D8-4DB8-A026-E8531C6AFACC}"/>
          </ac:spMkLst>
        </pc:spChg>
        <pc:spChg chg="add del">
          <ac:chgData name="Germán Rosales" userId="4c2790e2bfca4f06" providerId="LiveId" clId="{F4728468-99C2-4A3C-B479-B4A570765E37}" dt="2025-02-27T10:16:09.522" v="1120" actId="26606"/>
          <ac:spMkLst>
            <pc:docMk/>
            <pc:sldMk cId="534069834" sldId="288"/>
            <ac:spMk id="10263" creationId="{0E91F5CA-B392-444C-88E3-BF5BAAEBDEB0}"/>
          </ac:spMkLst>
        </pc:spChg>
        <pc:spChg chg="add del">
          <ac:chgData name="Germán Rosales" userId="4c2790e2bfca4f06" providerId="LiveId" clId="{F4728468-99C2-4A3C-B479-B4A570765E37}" dt="2025-02-27T10:16:09.522" v="1120" actId="26606"/>
          <ac:spMkLst>
            <pc:docMk/>
            <pc:sldMk cId="534069834" sldId="288"/>
            <ac:spMk id="10264" creationId="{0459807F-B6FA-44D3-9A53-C55B6B56884A}"/>
          </ac:spMkLst>
        </pc:spChg>
        <pc:spChg chg="add del">
          <ac:chgData name="Germán Rosales" userId="4c2790e2bfca4f06" providerId="LiveId" clId="{F4728468-99C2-4A3C-B479-B4A570765E37}" dt="2025-02-27T10:16:13.618" v="1122" actId="26606"/>
          <ac:spMkLst>
            <pc:docMk/>
            <pc:sldMk cId="534069834" sldId="288"/>
            <ac:spMk id="10266" creationId="{4FA4E651-C3D8-4DB8-A026-E8531C6AFACC}"/>
          </ac:spMkLst>
        </pc:spChg>
        <pc:spChg chg="add del">
          <ac:chgData name="Germán Rosales" userId="4c2790e2bfca4f06" providerId="LiveId" clId="{F4728468-99C2-4A3C-B479-B4A570765E37}" dt="2025-02-27T10:16:14.976" v="1124" actId="26606"/>
          <ac:spMkLst>
            <pc:docMk/>
            <pc:sldMk cId="534069834" sldId="288"/>
            <ac:spMk id="10268" creationId="{0E91F5CA-B392-444C-88E3-BF5BAAEBDEB0}"/>
          </ac:spMkLst>
        </pc:spChg>
        <pc:spChg chg="add del">
          <ac:chgData name="Germán Rosales" userId="4c2790e2bfca4f06" providerId="LiveId" clId="{F4728468-99C2-4A3C-B479-B4A570765E37}" dt="2025-02-27T10:16:14.976" v="1124" actId="26606"/>
          <ac:spMkLst>
            <pc:docMk/>
            <pc:sldMk cId="534069834" sldId="288"/>
            <ac:spMk id="10269" creationId="{0459807F-B6FA-44D3-9A53-C55B6B56884A}"/>
          </ac:spMkLst>
        </pc:spChg>
        <pc:spChg chg="add del">
          <ac:chgData name="Germán Rosales" userId="4c2790e2bfca4f06" providerId="LiveId" clId="{F4728468-99C2-4A3C-B479-B4A570765E37}" dt="2025-02-27T10:16:34.294" v="1126" actId="26606"/>
          <ac:spMkLst>
            <pc:docMk/>
            <pc:sldMk cId="534069834" sldId="288"/>
            <ac:spMk id="10271" creationId="{4FA4E651-C3D8-4DB8-A026-E8531C6AFACC}"/>
          </ac:spMkLst>
        </pc:spChg>
        <pc:spChg chg="add">
          <ac:chgData name="Germán Rosales" userId="4c2790e2bfca4f06" providerId="LiveId" clId="{F4728468-99C2-4A3C-B479-B4A570765E37}" dt="2025-02-27T10:16:34.294" v="1126" actId="26606"/>
          <ac:spMkLst>
            <pc:docMk/>
            <pc:sldMk cId="534069834" sldId="288"/>
            <ac:spMk id="10276" creationId="{0E91F5CA-B392-444C-88E3-BF5BAAEBDEB0}"/>
          </ac:spMkLst>
        </pc:spChg>
        <pc:spChg chg="add">
          <ac:chgData name="Germán Rosales" userId="4c2790e2bfca4f06" providerId="LiveId" clId="{F4728468-99C2-4A3C-B479-B4A570765E37}" dt="2025-02-27T10:16:34.294" v="1126" actId="26606"/>
          <ac:spMkLst>
            <pc:docMk/>
            <pc:sldMk cId="534069834" sldId="288"/>
            <ac:spMk id="10278" creationId="{0459807F-B6FA-44D3-9A53-C55B6B56884A}"/>
          </ac:spMkLst>
        </pc:spChg>
        <pc:picChg chg="add mod">
          <ac:chgData name="Germán Rosales" userId="4c2790e2bfca4f06" providerId="LiveId" clId="{F4728468-99C2-4A3C-B479-B4A570765E37}" dt="2025-02-27T10:16:34.294" v="1126" actId="26606"/>
          <ac:picMkLst>
            <pc:docMk/>
            <pc:sldMk cId="534069834" sldId="288"/>
            <ac:picMk id="10242" creationId="{3914DA9D-B4DA-D8E5-9BCA-DD830173F18D}"/>
          </ac:picMkLst>
        </pc:picChg>
      </pc:sldChg>
      <pc:sldChg chg="modSp mod">
        <pc:chgData name="Germán Rosales" userId="4c2790e2bfca4f06" providerId="LiveId" clId="{F4728468-99C2-4A3C-B479-B4A570765E37}" dt="2025-02-27T12:23:10.557" v="1334" actId="20577"/>
        <pc:sldMkLst>
          <pc:docMk/>
          <pc:sldMk cId="3963540157" sldId="289"/>
        </pc:sldMkLst>
        <pc:spChg chg="mod">
          <ac:chgData name="Germán Rosales" userId="4c2790e2bfca4f06" providerId="LiveId" clId="{F4728468-99C2-4A3C-B479-B4A570765E37}" dt="2025-02-27T12:23:10.557" v="1334" actId="20577"/>
          <ac:spMkLst>
            <pc:docMk/>
            <pc:sldMk cId="3963540157" sldId="289"/>
            <ac:spMk id="2" creationId="{648C552B-B67D-8EBC-681C-C6C8626C2F8E}"/>
          </ac:spMkLst>
        </pc:spChg>
        <pc:graphicFrameChg chg="mod">
          <ac:chgData name="Germán Rosales" userId="4c2790e2bfca4f06" providerId="LiveId" clId="{F4728468-99C2-4A3C-B479-B4A570765E37}" dt="2025-02-27T12:23:01.079" v="1330" actId="207"/>
          <ac:graphicFrameMkLst>
            <pc:docMk/>
            <pc:sldMk cId="3963540157" sldId="289"/>
            <ac:graphicFrameMk id="6" creationId="{AF0EAEDE-583C-1231-C261-53E1C325119C}"/>
          </ac:graphicFrameMkLst>
        </pc:graphicFrameChg>
      </pc:sldChg>
      <pc:sldChg chg="addSp delSp modSp new add del mod setBg">
        <pc:chgData name="Germán Rosales" userId="4c2790e2bfca4f06" providerId="LiveId" clId="{F4728468-99C2-4A3C-B479-B4A570765E37}" dt="2025-02-27T12:23:07.079" v="1332" actId="47"/>
        <pc:sldMkLst>
          <pc:docMk/>
          <pc:sldMk cId="3029391174" sldId="290"/>
        </pc:sldMkLst>
        <pc:spChg chg="mod">
          <ac:chgData name="Germán Rosales" userId="4c2790e2bfca4f06" providerId="LiveId" clId="{F4728468-99C2-4A3C-B479-B4A570765E37}" dt="2025-02-27T12:15:45.715" v="1283" actId="26606"/>
          <ac:spMkLst>
            <pc:docMk/>
            <pc:sldMk cId="3029391174" sldId="290"/>
            <ac:spMk id="2" creationId="{D7552571-92E4-3471-BC3C-9F37D60A9F92}"/>
          </ac:spMkLst>
        </pc:spChg>
        <pc:spChg chg="add del mod">
          <ac:chgData name="Germán Rosales" userId="4c2790e2bfca4f06" providerId="LiveId" clId="{F4728468-99C2-4A3C-B479-B4A570765E37}" dt="2025-02-27T12:15:45.715" v="1283" actId="26606"/>
          <ac:spMkLst>
            <pc:docMk/>
            <pc:sldMk cId="3029391174" sldId="290"/>
            <ac:spMk id="3" creationId="{96A5CECB-8474-6399-90F7-E9152FFDF4DC}"/>
          </ac:spMkLst>
        </pc:spChg>
        <pc:spChg chg="add mod">
          <ac:chgData name="Germán Rosales" userId="4c2790e2bfca4f06" providerId="LiveId" clId="{F4728468-99C2-4A3C-B479-B4A570765E37}" dt="2025-02-27T12:14:49.965" v="1254"/>
          <ac:spMkLst>
            <pc:docMk/>
            <pc:sldMk cId="3029391174" sldId="290"/>
            <ac:spMk id="4" creationId="{A3C4E215-62AC-5C11-2976-D9A7B665C333}"/>
          </ac:spMkLst>
        </pc:spChg>
        <pc:spChg chg="add del">
          <ac:chgData name="Germán Rosales" userId="4c2790e2bfca4f06" providerId="LiveId" clId="{F4728468-99C2-4A3C-B479-B4A570765E37}" dt="2025-02-27T12:15:45.688" v="1282" actId="26606"/>
          <ac:spMkLst>
            <pc:docMk/>
            <pc:sldMk cId="3029391174" sldId="290"/>
            <ac:spMk id="6" creationId="{BACC6370-2D7E-4714-9D71-7542949D7D5D}"/>
          </ac:spMkLst>
        </pc:spChg>
        <pc:spChg chg="add del">
          <ac:chgData name="Germán Rosales" userId="4c2790e2bfca4f06" providerId="LiveId" clId="{F4728468-99C2-4A3C-B479-B4A570765E37}" dt="2025-02-27T12:15:45.688" v="1282" actId="26606"/>
          <ac:spMkLst>
            <pc:docMk/>
            <pc:sldMk cId="3029391174" sldId="290"/>
            <ac:spMk id="7" creationId="{F68B3F68-107C-434F-AA38-110D5EA91B85}"/>
          </ac:spMkLst>
        </pc:spChg>
        <pc:spChg chg="add del">
          <ac:chgData name="Germán Rosales" userId="4c2790e2bfca4f06" providerId="LiveId" clId="{F4728468-99C2-4A3C-B479-B4A570765E37}" dt="2025-02-27T12:15:45.688" v="1282" actId="26606"/>
          <ac:spMkLst>
            <pc:docMk/>
            <pc:sldMk cId="3029391174" sldId="290"/>
            <ac:spMk id="8" creationId="{AAD0DBB9-1A4B-4391-81D4-CB19F9AB918A}"/>
          </ac:spMkLst>
        </pc:spChg>
        <pc:spChg chg="add del">
          <ac:chgData name="Germán Rosales" userId="4c2790e2bfca4f06" providerId="LiveId" clId="{F4728468-99C2-4A3C-B479-B4A570765E37}" dt="2025-02-27T12:10:50.643" v="1247" actId="26606"/>
          <ac:spMkLst>
            <pc:docMk/>
            <pc:sldMk cId="3029391174" sldId="290"/>
            <ac:spMk id="9" creationId="{53B021B3-DE93-4AB7-8A18-CF5F1CED88B8}"/>
          </ac:spMkLst>
        </pc:spChg>
        <pc:spChg chg="add del">
          <ac:chgData name="Germán Rosales" userId="4c2790e2bfca4f06" providerId="LiveId" clId="{F4728468-99C2-4A3C-B479-B4A570765E37}" dt="2025-02-27T12:15:45.688" v="1282" actId="26606"/>
          <ac:spMkLst>
            <pc:docMk/>
            <pc:sldMk cId="3029391174" sldId="290"/>
            <ac:spMk id="10" creationId="{063BBA22-50EA-4C4D-BE05-F1CE4E63AA56}"/>
          </ac:spMkLst>
        </pc:spChg>
        <pc:spChg chg="add del">
          <ac:chgData name="Germán Rosales" userId="4c2790e2bfca4f06" providerId="LiveId" clId="{F4728468-99C2-4A3C-B479-B4A570765E37}" dt="2025-02-27T12:10:50.643" v="1247" actId="26606"/>
          <ac:spMkLst>
            <pc:docMk/>
            <pc:sldMk cId="3029391174" sldId="290"/>
            <ac:spMk id="11" creationId="{52D502E5-F6B4-4D58-B4AE-FC466FF15EE8}"/>
          </ac:spMkLst>
        </pc:spChg>
        <pc:spChg chg="add del">
          <ac:chgData name="Germán Rosales" userId="4c2790e2bfca4f06" providerId="LiveId" clId="{F4728468-99C2-4A3C-B479-B4A570765E37}" dt="2025-02-27T12:10:50.643" v="1247" actId="26606"/>
          <ac:spMkLst>
            <pc:docMk/>
            <pc:sldMk cId="3029391174" sldId="290"/>
            <ac:spMk id="13" creationId="{9DECDBF4-02B6-4BB4-B65B-B8107AD6A9E8}"/>
          </ac:spMkLst>
        </pc:spChg>
        <pc:spChg chg="add">
          <ac:chgData name="Germán Rosales" userId="4c2790e2bfca4f06" providerId="LiveId" clId="{F4728468-99C2-4A3C-B479-B4A570765E37}" dt="2025-02-27T12:15:45.715" v="1283" actId="26606"/>
          <ac:spMkLst>
            <pc:docMk/>
            <pc:sldMk cId="3029391174" sldId="290"/>
            <ac:spMk id="14" creationId="{53B021B3-DE93-4AB7-8A18-CF5F1CED88B8}"/>
          </ac:spMkLst>
        </pc:spChg>
        <pc:spChg chg="add">
          <ac:chgData name="Germán Rosales" userId="4c2790e2bfca4f06" providerId="LiveId" clId="{F4728468-99C2-4A3C-B479-B4A570765E37}" dt="2025-02-27T12:15:45.715" v="1283" actId="26606"/>
          <ac:spMkLst>
            <pc:docMk/>
            <pc:sldMk cId="3029391174" sldId="290"/>
            <ac:spMk id="16" creationId="{52D502E5-F6B4-4D58-B4AE-FC466FF15EE8}"/>
          </ac:spMkLst>
        </pc:spChg>
        <pc:spChg chg="add">
          <ac:chgData name="Germán Rosales" userId="4c2790e2bfca4f06" providerId="LiveId" clId="{F4728468-99C2-4A3C-B479-B4A570765E37}" dt="2025-02-27T12:15:45.715" v="1283" actId="26606"/>
          <ac:spMkLst>
            <pc:docMk/>
            <pc:sldMk cId="3029391174" sldId="290"/>
            <ac:spMk id="17" creationId="{9DECDBF4-02B6-4BB4-B65B-B8107AD6A9E8}"/>
          </ac:spMkLst>
        </pc:spChg>
        <pc:graphicFrameChg chg="add del">
          <ac:chgData name="Germán Rosales" userId="4c2790e2bfca4f06" providerId="LiveId" clId="{F4728468-99C2-4A3C-B479-B4A570765E37}" dt="2025-02-27T12:10:50.643" v="1247" actId="26606"/>
          <ac:graphicFrameMkLst>
            <pc:docMk/>
            <pc:sldMk cId="3029391174" sldId="290"/>
            <ac:graphicFrameMk id="5" creationId="{27D60D4F-023B-5B88-E79F-5E6B3DA16D37}"/>
          </ac:graphicFrameMkLst>
        </pc:graphicFrameChg>
        <pc:graphicFrameChg chg="add del">
          <ac:chgData name="Germán Rosales" userId="4c2790e2bfca4f06" providerId="LiveId" clId="{F4728468-99C2-4A3C-B479-B4A570765E37}" dt="2025-02-27T12:15:45.688" v="1282" actId="26606"/>
          <ac:graphicFrameMkLst>
            <pc:docMk/>
            <pc:sldMk cId="3029391174" sldId="290"/>
            <ac:graphicFrameMk id="12" creationId="{8D424A15-E38B-1097-15EB-2C7D05B17049}"/>
          </ac:graphicFrameMkLst>
        </pc:graphicFrameChg>
        <pc:graphicFrameChg chg="add del">
          <ac:chgData name="Germán Rosales" userId="4c2790e2bfca4f06" providerId="LiveId" clId="{F4728468-99C2-4A3C-B479-B4A570765E37}" dt="2025-02-27T12:11:01.719" v="1249" actId="26606"/>
          <ac:graphicFrameMkLst>
            <pc:docMk/>
            <pc:sldMk cId="3029391174" sldId="290"/>
            <ac:graphicFrameMk id="15" creationId="{2669488D-C206-FC3F-2761-AB60A75D0836}"/>
          </ac:graphicFrameMkLst>
        </pc:graphicFrameChg>
        <pc:graphicFrameChg chg="add">
          <ac:chgData name="Germán Rosales" userId="4c2790e2bfca4f06" providerId="LiveId" clId="{F4728468-99C2-4A3C-B479-B4A570765E37}" dt="2025-02-27T12:15:45.715" v="1283" actId="26606"/>
          <ac:graphicFrameMkLst>
            <pc:docMk/>
            <pc:sldMk cId="3029391174" sldId="290"/>
            <ac:graphicFrameMk id="18" creationId="{235C2503-9D76-3826-8B9D-580342A3AE7A}"/>
          </ac:graphicFrameMkLst>
        </pc:graphicFrameChg>
      </pc:sldChg>
      <pc:sldChg chg="delSp modSp add del setBg delDesignElem">
        <pc:chgData name="Germán Rosales" userId="4c2790e2bfca4f06" providerId="LiveId" clId="{F4728468-99C2-4A3C-B479-B4A570765E37}" dt="2025-02-27T12:19:27.040" v="1309" actId="47"/>
        <pc:sldMkLst>
          <pc:docMk/>
          <pc:sldMk cId="2795361807" sldId="291"/>
        </pc:sldMkLst>
        <pc:spChg chg="del">
          <ac:chgData name="Germán Rosales" userId="4c2790e2bfca4f06" providerId="LiveId" clId="{F4728468-99C2-4A3C-B479-B4A570765E37}" dt="2025-02-27T12:18:42.653" v="1304"/>
          <ac:spMkLst>
            <pc:docMk/>
            <pc:sldMk cId="2795361807" sldId="291"/>
            <ac:spMk id="10" creationId="{59087498-FFD8-2F52-8BFB-D1ED4BA1D2F0}"/>
          </ac:spMkLst>
        </pc:spChg>
        <pc:spChg chg="del">
          <ac:chgData name="Germán Rosales" userId="4c2790e2bfca4f06" providerId="LiveId" clId="{F4728468-99C2-4A3C-B479-B4A570765E37}" dt="2025-02-27T12:18:42.653" v="1304"/>
          <ac:spMkLst>
            <pc:docMk/>
            <pc:sldMk cId="2795361807" sldId="291"/>
            <ac:spMk id="12" creationId="{94A107AD-0391-4836-CE7A-83BAA85C2458}"/>
          </ac:spMkLst>
        </pc:spChg>
        <pc:spChg chg="del">
          <ac:chgData name="Germán Rosales" userId="4c2790e2bfca4f06" providerId="LiveId" clId="{F4728468-99C2-4A3C-B479-B4A570765E37}" dt="2025-02-27T12:18:42.653" v="1304"/>
          <ac:spMkLst>
            <pc:docMk/>
            <pc:sldMk cId="2795361807" sldId="291"/>
            <ac:spMk id="14" creationId="{9F0AAC97-45E7-07B9-6635-5056C225E3AC}"/>
          </ac:spMkLst>
        </pc:spChg>
        <pc:graphicFrameChg chg="mod">
          <ac:chgData name="Germán Rosales" userId="4c2790e2bfca4f06" providerId="LiveId" clId="{F4728468-99C2-4A3C-B479-B4A570765E37}" dt="2025-02-27T12:19:11.282" v="1308"/>
          <ac:graphicFrameMkLst>
            <pc:docMk/>
            <pc:sldMk cId="2795361807" sldId="291"/>
            <ac:graphicFrameMk id="6" creationId="{8F9D2C42-E5A5-D3A9-1F25-12F888479343}"/>
          </ac:graphicFrameMkLst>
        </pc:graphicFrameChg>
      </pc:sldChg>
      <pc:sldChg chg="delSp add del setBg delDesignElem">
        <pc:chgData name="Germán Rosales" userId="4c2790e2bfca4f06" providerId="LiveId" clId="{F4728468-99C2-4A3C-B479-B4A570765E37}" dt="2025-02-27T12:23:05.259" v="1331" actId="47"/>
        <pc:sldMkLst>
          <pc:docMk/>
          <pc:sldMk cId="4196396752" sldId="291"/>
        </pc:sldMkLst>
        <pc:spChg chg="del">
          <ac:chgData name="Germán Rosales" userId="4c2790e2bfca4f06" providerId="LiveId" clId="{F4728468-99C2-4A3C-B479-B4A570765E37}" dt="2025-02-27T12:21:17.218" v="1324"/>
          <ac:spMkLst>
            <pc:docMk/>
            <pc:sldMk cId="4196396752" sldId="291"/>
            <ac:spMk id="10" creationId="{7728E835-8605-DE7C-F15E-C783489D6429}"/>
          </ac:spMkLst>
        </pc:spChg>
        <pc:spChg chg="del">
          <ac:chgData name="Germán Rosales" userId="4c2790e2bfca4f06" providerId="LiveId" clId="{F4728468-99C2-4A3C-B479-B4A570765E37}" dt="2025-02-27T12:21:17.218" v="1324"/>
          <ac:spMkLst>
            <pc:docMk/>
            <pc:sldMk cId="4196396752" sldId="291"/>
            <ac:spMk id="12" creationId="{D58BCF4C-6EE9-9A0E-5FC1-08DD7ABB0837}"/>
          </ac:spMkLst>
        </pc:spChg>
        <pc:spChg chg="del">
          <ac:chgData name="Germán Rosales" userId="4c2790e2bfca4f06" providerId="LiveId" clId="{F4728468-99C2-4A3C-B479-B4A570765E37}" dt="2025-02-27T12:21:17.218" v="1324"/>
          <ac:spMkLst>
            <pc:docMk/>
            <pc:sldMk cId="4196396752" sldId="291"/>
            <ac:spMk id="14" creationId="{5124A7ED-8173-F85E-ECB6-2CE421E6B06D}"/>
          </ac:spMkLst>
        </pc:spChg>
      </pc:sldChg>
    </pc:docChg>
  </pc:docChgLst>
  <pc:docChgLst>
    <pc:chgData name="Guest User" providerId="Windows Live" clId="Web-{2EE037F8-79C0-45E8-B6CA-EB409DCD657F}"/>
    <pc:docChg chg="modSld">
      <pc:chgData name="Guest User" userId="" providerId="Windows Live" clId="Web-{2EE037F8-79C0-45E8-B6CA-EB409DCD657F}" dt="2025-02-27T11:55:50.555" v="1" actId="20577"/>
      <pc:docMkLst>
        <pc:docMk/>
      </pc:docMkLst>
      <pc:sldChg chg="modSp">
        <pc:chgData name="Guest User" userId="" providerId="Windows Live" clId="Web-{2EE037F8-79C0-45E8-B6CA-EB409DCD657F}" dt="2025-02-27T11:55:50.555" v="1" actId="20577"/>
        <pc:sldMkLst>
          <pc:docMk/>
          <pc:sldMk cId="3933623324" sldId="282"/>
        </pc:sldMkLst>
        <pc:spChg chg="mod">
          <ac:chgData name="Guest User" userId="" providerId="Windows Live" clId="Web-{2EE037F8-79C0-45E8-B6CA-EB409DCD657F}" dt="2025-02-27T11:55:50.555" v="1" actId="20577"/>
          <ac:spMkLst>
            <pc:docMk/>
            <pc:sldMk cId="3933623324" sldId="282"/>
            <ac:spMk id="4" creationId="{94C235F1-0688-4635-4303-A776078439D2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10" Type="http://schemas.openxmlformats.org/officeDocument/2006/relationships/image" Target="../media/image55.svg"/><Relationship Id="rId4" Type="http://schemas.openxmlformats.org/officeDocument/2006/relationships/image" Target="../media/image49.svg"/><Relationship Id="rId9" Type="http://schemas.openxmlformats.org/officeDocument/2006/relationships/image" Target="../media/image5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10" Type="http://schemas.openxmlformats.org/officeDocument/2006/relationships/image" Target="../media/image55.svg"/><Relationship Id="rId4" Type="http://schemas.openxmlformats.org/officeDocument/2006/relationships/image" Target="../media/image49.svg"/><Relationship Id="rId9" Type="http://schemas.openxmlformats.org/officeDocument/2006/relationships/image" Target="../media/image5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68C368-2FCA-49D6-AEA7-4EC774F7504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67C63A2-9479-4948-B241-00D93F3C970C}">
      <dgm:prSet/>
      <dgm:spPr/>
      <dgm:t>
        <a:bodyPr/>
        <a:lstStyle/>
        <a:p>
          <a:r>
            <a:rPr lang="es-ES"/>
            <a:t>Deterioro financiero progresivo, con impactos en liquidez, solvencia y rentabilidad.</a:t>
          </a:r>
          <a:endParaRPr lang="en-US"/>
        </a:p>
      </dgm:t>
    </dgm:pt>
    <dgm:pt modelId="{20BDAE3E-4C0C-4E0B-86E7-6ADF09875A46}" type="parTrans" cxnId="{9A00EA05-3F10-4A48-BF94-3F52A3C69178}">
      <dgm:prSet/>
      <dgm:spPr/>
      <dgm:t>
        <a:bodyPr/>
        <a:lstStyle/>
        <a:p>
          <a:endParaRPr lang="en-US"/>
        </a:p>
      </dgm:t>
    </dgm:pt>
    <dgm:pt modelId="{42851997-6BA1-48A9-BA6E-322B02837DE2}" type="sibTrans" cxnId="{9A00EA05-3F10-4A48-BF94-3F52A3C69178}">
      <dgm:prSet/>
      <dgm:spPr/>
      <dgm:t>
        <a:bodyPr/>
        <a:lstStyle/>
        <a:p>
          <a:endParaRPr lang="en-US"/>
        </a:p>
      </dgm:t>
    </dgm:pt>
    <dgm:pt modelId="{5CDFE349-DC31-4BA5-89B0-2BD00A6731B7}">
      <dgm:prSet/>
      <dgm:spPr/>
      <dgm:t>
        <a:bodyPr/>
        <a:lstStyle/>
        <a:p>
          <a:r>
            <a:rPr lang="es-ES"/>
            <a:t>Mayor costo de deuda y menor margen EBIT, lo que compromete la generación de utilidad operativa.</a:t>
          </a:r>
          <a:endParaRPr lang="en-US"/>
        </a:p>
      </dgm:t>
    </dgm:pt>
    <dgm:pt modelId="{B65726E1-86AC-419C-A156-C2EF04686FEE}" type="parTrans" cxnId="{C9BABDDF-0D03-4CBD-8E9B-F8F6305BC585}">
      <dgm:prSet/>
      <dgm:spPr/>
      <dgm:t>
        <a:bodyPr/>
        <a:lstStyle/>
        <a:p>
          <a:endParaRPr lang="en-US"/>
        </a:p>
      </dgm:t>
    </dgm:pt>
    <dgm:pt modelId="{84AED067-EB98-4831-815A-DDC58008CB32}" type="sibTrans" cxnId="{C9BABDDF-0D03-4CBD-8E9B-F8F6305BC585}">
      <dgm:prSet/>
      <dgm:spPr/>
      <dgm:t>
        <a:bodyPr/>
        <a:lstStyle/>
        <a:p>
          <a:endParaRPr lang="en-US"/>
        </a:p>
      </dgm:t>
    </dgm:pt>
    <dgm:pt modelId="{6A16FCC2-1871-4FD0-9398-29B5289EA2F8}">
      <dgm:prSet/>
      <dgm:spPr/>
      <dgm:t>
        <a:bodyPr/>
        <a:lstStyle/>
        <a:p>
          <a:r>
            <a:rPr lang="es-ES"/>
            <a:t>Optimización de gestión en 2021-2022 mejoró la eficiencia, pero en 2023 hubo signos de desaceleración.</a:t>
          </a:r>
          <a:endParaRPr lang="en-US"/>
        </a:p>
      </dgm:t>
    </dgm:pt>
    <dgm:pt modelId="{E3A610C2-C86E-4FD9-ACD6-15D9EAF395FB}" type="parTrans" cxnId="{34910EF3-4E9D-4BE6-876B-CD5ED48D1D4F}">
      <dgm:prSet/>
      <dgm:spPr/>
      <dgm:t>
        <a:bodyPr/>
        <a:lstStyle/>
        <a:p>
          <a:endParaRPr lang="en-US"/>
        </a:p>
      </dgm:t>
    </dgm:pt>
    <dgm:pt modelId="{3F531CB9-1D4B-4C65-9D5E-DB38085AD273}" type="sibTrans" cxnId="{34910EF3-4E9D-4BE6-876B-CD5ED48D1D4F}">
      <dgm:prSet/>
      <dgm:spPr/>
      <dgm:t>
        <a:bodyPr/>
        <a:lstStyle/>
        <a:p>
          <a:endParaRPr lang="en-US"/>
        </a:p>
      </dgm:t>
    </dgm:pt>
    <dgm:pt modelId="{96FCDFD6-B9AB-47C8-91B6-F99A0C81394D}">
      <dgm:prSet/>
      <dgm:spPr/>
      <dgm:t>
        <a:bodyPr/>
        <a:lstStyle/>
        <a:p>
          <a:r>
            <a:rPr lang="es-ES"/>
            <a:t>Endeudamiento creciente, con mayor riesgo crediticio si la tendencia se mantiene.</a:t>
          </a:r>
          <a:endParaRPr lang="en-US"/>
        </a:p>
      </dgm:t>
    </dgm:pt>
    <dgm:pt modelId="{63C4B239-61BA-4572-B7F4-BFAE5BD47165}" type="parTrans" cxnId="{A4093D08-0D69-4BEE-BD63-C0691C31151B}">
      <dgm:prSet/>
      <dgm:spPr/>
      <dgm:t>
        <a:bodyPr/>
        <a:lstStyle/>
        <a:p>
          <a:endParaRPr lang="en-US"/>
        </a:p>
      </dgm:t>
    </dgm:pt>
    <dgm:pt modelId="{5D60C5D1-B043-4105-BE25-0399753DC895}" type="sibTrans" cxnId="{A4093D08-0D69-4BEE-BD63-C0691C31151B}">
      <dgm:prSet/>
      <dgm:spPr/>
      <dgm:t>
        <a:bodyPr/>
        <a:lstStyle/>
        <a:p>
          <a:endParaRPr lang="en-US"/>
        </a:p>
      </dgm:t>
    </dgm:pt>
    <dgm:pt modelId="{5AF22FAF-442A-4646-8E7D-822E40844276}">
      <dgm:prSet/>
      <dgm:spPr/>
      <dgm:t>
        <a:bodyPr/>
        <a:lstStyle/>
        <a:p>
          <a:r>
            <a:rPr lang="es-ES"/>
            <a:t>Retos futuros: Necesidad de ajustar estrategias de costos y financiamiento para evitar problemas de liquidez y rentabilidad.</a:t>
          </a:r>
          <a:endParaRPr lang="en-US"/>
        </a:p>
      </dgm:t>
    </dgm:pt>
    <dgm:pt modelId="{DFF473E4-193E-4019-9ACA-54A6D18F9FC3}" type="parTrans" cxnId="{25C9F6C5-8B2E-4719-83F6-B4DC69D6654B}">
      <dgm:prSet/>
      <dgm:spPr/>
      <dgm:t>
        <a:bodyPr/>
        <a:lstStyle/>
        <a:p>
          <a:endParaRPr lang="en-US"/>
        </a:p>
      </dgm:t>
    </dgm:pt>
    <dgm:pt modelId="{1EEF2ACC-ECBF-45A0-B1F5-CEF8771D48DC}" type="sibTrans" cxnId="{25C9F6C5-8B2E-4719-83F6-B4DC69D6654B}">
      <dgm:prSet/>
      <dgm:spPr/>
      <dgm:t>
        <a:bodyPr/>
        <a:lstStyle/>
        <a:p>
          <a:endParaRPr lang="en-US"/>
        </a:p>
      </dgm:t>
    </dgm:pt>
    <dgm:pt modelId="{E2EF49D8-1AF2-421E-9992-6651997C84CC}" type="pres">
      <dgm:prSet presAssocID="{CF68C368-2FCA-49D6-AEA7-4EC774F75045}" presName="root" presStyleCnt="0">
        <dgm:presLayoutVars>
          <dgm:dir/>
          <dgm:resizeHandles val="exact"/>
        </dgm:presLayoutVars>
      </dgm:prSet>
      <dgm:spPr/>
    </dgm:pt>
    <dgm:pt modelId="{3A030D38-9B18-4DD2-867B-5AF358B9E3DF}" type="pres">
      <dgm:prSet presAssocID="{767C63A2-9479-4948-B241-00D93F3C970C}" presName="compNode" presStyleCnt="0"/>
      <dgm:spPr/>
    </dgm:pt>
    <dgm:pt modelId="{66B1CBFB-94A0-49A4-AEF8-57DF31CCE55E}" type="pres">
      <dgm:prSet presAssocID="{767C63A2-9479-4948-B241-00D93F3C970C}" presName="bgRect" presStyleLbl="bgShp" presStyleIdx="0" presStyleCnt="5"/>
      <dgm:spPr/>
    </dgm:pt>
    <dgm:pt modelId="{4FAE76C5-085B-4312-A7D2-D8DF226445EC}" type="pres">
      <dgm:prSet presAssocID="{767C63A2-9479-4948-B241-00D93F3C970C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Downward Trend"/>
        </a:ext>
      </dgm:extLst>
    </dgm:pt>
    <dgm:pt modelId="{B51D0DAD-9666-4508-8957-1CCC54C8A28F}" type="pres">
      <dgm:prSet presAssocID="{767C63A2-9479-4948-B241-00D93F3C970C}" presName="spaceRect" presStyleCnt="0"/>
      <dgm:spPr/>
    </dgm:pt>
    <dgm:pt modelId="{42950FAB-AAEE-4056-831E-7D419BDA2C3C}" type="pres">
      <dgm:prSet presAssocID="{767C63A2-9479-4948-B241-00D93F3C970C}" presName="parTx" presStyleLbl="revTx" presStyleIdx="0" presStyleCnt="5">
        <dgm:presLayoutVars>
          <dgm:chMax val="0"/>
          <dgm:chPref val="0"/>
        </dgm:presLayoutVars>
      </dgm:prSet>
      <dgm:spPr/>
    </dgm:pt>
    <dgm:pt modelId="{BAD59F3F-AA6F-43E7-B7F1-68D8287BF327}" type="pres">
      <dgm:prSet presAssocID="{42851997-6BA1-48A9-BA6E-322B02837DE2}" presName="sibTrans" presStyleCnt="0"/>
      <dgm:spPr/>
    </dgm:pt>
    <dgm:pt modelId="{3E208D91-F9D1-4B7E-AD23-27007E45AB08}" type="pres">
      <dgm:prSet presAssocID="{5CDFE349-DC31-4BA5-89B0-2BD00A6731B7}" presName="compNode" presStyleCnt="0"/>
      <dgm:spPr/>
    </dgm:pt>
    <dgm:pt modelId="{774CC0DD-D07F-4FE8-B475-A1FEC42409A6}" type="pres">
      <dgm:prSet presAssocID="{5CDFE349-DC31-4BA5-89B0-2BD00A6731B7}" presName="bgRect" presStyleLbl="bgShp" presStyleIdx="1" presStyleCnt="5"/>
      <dgm:spPr/>
    </dgm:pt>
    <dgm:pt modelId="{0AB179AF-509A-4B9D-BFB2-1D7277EC2B39}" type="pres">
      <dgm:prSet presAssocID="{5CDFE349-DC31-4BA5-89B0-2BD00A6731B7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das"/>
        </a:ext>
      </dgm:extLst>
    </dgm:pt>
    <dgm:pt modelId="{2F453201-C485-4891-BD99-3DAE763DA9E2}" type="pres">
      <dgm:prSet presAssocID="{5CDFE349-DC31-4BA5-89B0-2BD00A6731B7}" presName="spaceRect" presStyleCnt="0"/>
      <dgm:spPr/>
    </dgm:pt>
    <dgm:pt modelId="{CD21E703-CF23-4811-A711-6CE89130512C}" type="pres">
      <dgm:prSet presAssocID="{5CDFE349-DC31-4BA5-89B0-2BD00A6731B7}" presName="parTx" presStyleLbl="revTx" presStyleIdx="1" presStyleCnt="5">
        <dgm:presLayoutVars>
          <dgm:chMax val="0"/>
          <dgm:chPref val="0"/>
        </dgm:presLayoutVars>
      </dgm:prSet>
      <dgm:spPr/>
    </dgm:pt>
    <dgm:pt modelId="{077A9AF3-2907-47A3-A8CE-20B93A5FDD15}" type="pres">
      <dgm:prSet presAssocID="{84AED067-EB98-4831-815A-DDC58008CB32}" presName="sibTrans" presStyleCnt="0"/>
      <dgm:spPr/>
    </dgm:pt>
    <dgm:pt modelId="{CBEFAF52-CF9E-4D94-B437-4EDEEDF33A45}" type="pres">
      <dgm:prSet presAssocID="{6A16FCC2-1871-4FD0-9398-29B5289EA2F8}" presName="compNode" presStyleCnt="0"/>
      <dgm:spPr/>
    </dgm:pt>
    <dgm:pt modelId="{4F610585-AC54-4C8E-B581-61E6156DCB86}" type="pres">
      <dgm:prSet presAssocID="{6A16FCC2-1871-4FD0-9398-29B5289EA2F8}" presName="bgRect" presStyleLbl="bgShp" presStyleIdx="2" presStyleCnt="5"/>
      <dgm:spPr/>
    </dgm:pt>
    <dgm:pt modelId="{4CF7FAE8-832E-457A-99A2-815EF74713BD}" type="pres">
      <dgm:prSet presAssocID="{6A16FCC2-1871-4FD0-9398-29B5289EA2F8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ngranajes"/>
        </a:ext>
      </dgm:extLst>
    </dgm:pt>
    <dgm:pt modelId="{4E67420D-923B-4757-9A53-385C1D3C663C}" type="pres">
      <dgm:prSet presAssocID="{6A16FCC2-1871-4FD0-9398-29B5289EA2F8}" presName="spaceRect" presStyleCnt="0"/>
      <dgm:spPr/>
    </dgm:pt>
    <dgm:pt modelId="{42A5FAC8-FDCA-47E7-AE37-244738115938}" type="pres">
      <dgm:prSet presAssocID="{6A16FCC2-1871-4FD0-9398-29B5289EA2F8}" presName="parTx" presStyleLbl="revTx" presStyleIdx="2" presStyleCnt="5">
        <dgm:presLayoutVars>
          <dgm:chMax val="0"/>
          <dgm:chPref val="0"/>
        </dgm:presLayoutVars>
      </dgm:prSet>
      <dgm:spPr/>
    </dgm:pt>
    <dgm:pt modelId="{DA36DB4A-CAF3-4F75-BBEA-5B5215B16BC2}" type="pres">
      <dgm:prSet presAssocID="{3F531CB9-1D4B-4C65-9D5E-DB38085AD273}" presName="sibTrans" presStyleCnt="0"/>
      <dgm:spPr/>
    </dgm:pt>
    <dgm:pt modelId="{FAE442EF-8D88-4E3B-AF5A-B56361796B74}" type="pres">
      <dgm:prSet presAssocID="{96FCDFD6-B9AB-47C8-91B6-F99A0C81394D}" presName="compNode" presStyleCnt="0"/>
      <dgm:spPr/>
    </dgm:pt>
    <dgm:pt modelId="{F7C70897-0616-416C-9ABF-46CB6D272358}" type="pres">
      <dgm:prSet presAssocID="{96FCDFD6-B9AB-47C8-91B6-F99A0C81394D}" presName="bgRect" presStyleLbl="bgShp" presStyleIdx="3" presStyleCnt="5"/>
      <dgm:spPr/>
    </dgm:pt>
    <dgm:pt modelId="{BCB77F5D-08D5-4719-B35C-E58ED6FE2E37}" type="pres">
      <dgm:prSet presAssocID="{96FCDFD6-B9AB-47C8-91B6-F99A0C81394D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C2400FBA-B08C-43D4-8D49-C7F382C29225}" type="pres">
      <dgm:prSet presAssocID="{96FCDFD6-B9AB-47C8-91B6-F99A0C81394D}" presName="spaceRect" presStyleCnt="0"/>
      <dgm:spPr/>
    </dgm:pt>
    <dgm:pt modelId="{4F936A5E-1372-49B9-86FB-0C5A1FF88DA6}" type="pres">
      <dgm:prSet presAssocID="{96FCDFD6-B9AB-47C8-91B6-F99A0C81394D}" presName="parTx" presStyleLbl="revTx" presStyleIdx="3" presStyleCnt="5">
        <dgm:presLayoutVars>
          <dgm:chMax val="0"/>
          <dgm:chPref val="0"/>
        </dgm:presLayoutVars>
      </dgm:prSet>
      <dgm:spPr/>
    </dgm:pt>
    <dgm:pt modelId="{A336BCBD-58F4-4073-A921-A64C61058047}" type="pres">
      <dgm:prSet presAssocID="{5D60C5D1-B043-4105-BE25-0399753DC895}" presName="sibTrans" presStyleCnt="0"/>
      <dgm:spPr/>
    </dgm:pt>
    <dgm:pt modelId="{890244F3-6B36-4F0E-A5F6-FD51686D60C4}" type="pres">
      <dgm:prSet presAssocID="{5AF22FAF-442A-4646-8E7D-822E40844276}" presName="compNode" presStyleCnt="0"/>
      <dgm:spPr/>
    </dgm:pt>
    <dgm:pt modelId="{B9E095C3-E931-448C-9D9F-E8E65F092FC8}" type="pres">
      <dgm:prSet presAssocID="{5AF22FAF-442A-4646-8E7D-822E40844276}" presName="bgRect" presStyleLbl="bgShp" presStyleIdx="4" presStyleCnt="5"/>
      <dgm:spPr/>
    </dgm:pt>
    <dgm:pt modelId="{7C724587-C45B-48E8-8401-09F7C137998F}" type="pres">
      <dgm:prSet presAssocID="{5AF22FAF-442A-4646-8E7D-822E40844276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nero"/>
        </a:ext>
      </dgm:extLst>
    </dgm:pt>
    <dgm:pt modelId="{D8C26794-4E4F-4A8F-B81D-106E3C5BBD27}" type="pres">
      <dgm:prSet presAssocID="{5AF22FAF-442A-4646-8E7D-822E40844276}" presName="spaceRect" presStyleCnt="0"/>
      <dgm:spPr/>
    </dgm:pt>
    <dgm:pt modelId="{72A853B9-C2DC-437A-BF4D-334652A8AC1E}" type="pres">
      <dgm:prSet presAssocID="{5AF22FAF-442A-4646-8E7D-822E40844276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9A00EA05-3F10-4A48-BF94-3F52A3C69178}" srcId="{CF68C368-2FCA-49D6-AEA7-4EC774F75045}" destId="{767C63A2-9479-4948-B241-00D93F3C970C}" srcOrd="0" destOrd="0" parTransId="{20BDAE3E-4C0C-4E0B-86E7-6ADF09875A46}" sibTransId="{42851997-6BA1-48A9-BA6E-322B02837DE2}"/>
    <dgm:cxn modelId="{A4093D08-0D69-4BEE-BD63-C0691C31151B}" srcId="{CF68C368-2FCA-49D6-AEA7-4EC774F75045}" destId="{96FCDFD6-B9AB-47C8-91B6-F99A0C81394D}" srcOrd="3" destOrd="0" parTransId="{63C4B239-61BA-4572-B7F4-BFAE5BD47165}" sibTransId="{5D60C5D1-B043-4105-BE25-0399753DC895}"/>
    <dgm:cxn modelId="{089B8561-B004-48A5-8301-DFB43040D573}" type="presOf" srcId="{5CDFE349-DC31-4BA5-89B0-2BD00A6731B7}" destId="{CD21E703-CF23-4811-A711-6CE89130512C}" srcOrd="0" destOrd="0" presId="urn:microsoft.com/office/officeart/2018/2/layout/IconVerticalSolidList"/>
    <dgm:cxn modelId="{E4AE8E6A-55F7-44FF-AA75-0F67838D0931}" type="presOf" srcId="{767C63A2-9479-4948-B241-00D93F3C970C}" destId="{42950FAB-AAEE-4056-831E-7D419BDA2C3C}" srcOrd="0" destOrd="0" presId="urn:microsoft.com/office/officeart/2018/2/layout/IconVerticalSolidList"/>
    <dgm:cxn modelId="{ECDB4951-66EC-4DD5-A7A5-D246B901A896}" type="presOf" srcId="{CF68C368-2FCA-49D6-AEA7-4EC774F75045}" destId="{E2EF49D8-1AF2-421E-9992-6651997C84CC}" srcOrd="0" destOrd="0" presId="urn:microsoft.com/office/officeart/2018/2/layout/IconVerticalSolidList"/>
    <dgm:cxn modelId="{4D6D9590-FF33-4DF2-9826-4D86B42D1135}" type="presOf" srcId="{5AF22FAF-442A-4646-8E7D-822E40844276}" destId="{72A853B9-C2DC-437A-BF4D-334652A8AC1E}" srcOrd="0" destOrd="0" presId="urn:microsoft.com/office/officeart/2018/2/layout/IconVerticalSolidList"/>
    <dgm:cxn modelId="{2084809F-629D-4A87-B3B4-9C0733679AE4}" type="presOf" srcId="{96FCDFD6-B9AB-47C8-91B6-F99A0C81394D}" destId="{4F936A5E-1372-49B9-86FB-0C5A1FF88DA6}" srcOrd="0" destOrd="0" presId="urn:microsoft.com/office/officeart/2018/2/layout/IconVerticalSolidList"/>
    <dgm:cxn modelId="{25C9F6C5-8B2E-4719-83F6-B4DC69D6654B}" srcId="{CF68C368-2FCA-49D6-AEA7-4EC774F75045}" destId="{5AF22FAF-442A-4646-8E7D-822E40844276}" srcOrd="4" destOrd="0" parTransId="{DFF473E4-193E-4019-9ACA-54A6D18F9FC3}" sibTransId="{1EEF2ACC-ECBF-45A0-B1F5-CEF8771D48DC}"/>
    <dgm:cxn modelId="{C9BABDDF-0D03-4CBD-8E9B-F8F6305BC585}" srcId="{CF68C368-2FCA-49D6-AEA7-4EC774F75045}" destId="{5CDFE349-DC31-4BA5-89B0-2BD00A6731B7}" srcOrd="1" destOrd="0" parTransId="{B65726E1-86AC-419C-A156-C2EF04686FEE}" sibTransId="{84AED067-EB98-4831-815A-DDC58008CB32}"/>
    <dgm:cxn modelId="{34910EF3-4E9D-4BE6-876B-CD5ED48D1D4F}" srcId="{CF68C368-2FCA-49D6-AEA7-4EC774F75045}" destId="{6A16FCC2-1871-4FD0-9398-29B5289EA2F8}" srcOrd="2" destOrd="0" parTransId="{E3A610C2-C86E-4FD9-ACD6-15D9EAF395FB}" sibTransId="{3F531CB9-1D4B-4C65-9D5E-DB38085AD273}"/>
    <dgm:cxn modelId="{E8294DF9-F1B9-4325-8B27-9A57CDE5B161}" type="presOf" srcId="{6A16FCC2-1871-4FD0-9398-29B5289EA2F8}" destId="{42A5FAC8-FDCA-47E7-AE37-244738115938}" srcOrd="0" destOrd="0" presId="urn:microsoft.com/office/officeart/2018/2/layout/IconVerticalSolidList"/>
    <dgm:cxn modelId="{8DF77099-ED7F-4330-98D0-9075EC74A847}" type="presParOf" srcId="{E2EF49D8-1AF2-421E-9992-6651997C84CC}" destId="{3A030D38-9B18-4DD2-867B-5AF358B9E3DF}" srcOrd="0" destOrd="0" presId="urn:microsoft.com/office/officeart/2018/2/layout/IconVerticalSolidList"/>
    <dgm:cxn modelId="{397117A1-101C-487D-B5FD-52EA133915F5}" type="presParOf" srcId="{3A030D38-9B18-4DD2-867B-5AF358B9E3DF}" destId="{66B1CBFB-94A0-49A4-AEF8-57DF31CCE55E}" srcOrd="0" destOrd="0" presId="urn:microsoft.com/office/officeart/2018/2/layout/IconVerticalSolidList"/>
    <dgm:cxn modelId="{CCE33651-19C8-47D1-B693-E55DB001958A}" type="presParOf" srcId="{3A030D38-9B18-4DD2-867B-5AF358B9E3DF}" destId="{4FAE76C5-085B-4312-A7D2-D8DF226445EC}" srcOrd="1" destOrd="0" presId="urn:microsoft.com/office/officeart/2018/2/layout/IconVerticalSolidList"/>
    <dgm:cxn modelId="{9502A6D7-E486-46C5-8C42-82ADCB0C5127}" type="presParOf" srcId="{3A030D38-9B18-4DD2-867B-5AF358B9E3DF}" destId="{B51D0DAD-9666-4508-8957-1CCC54C8A28F}" srcOrd="2" destOrd="0" presId="urn:microsoft.com/office/officeart/2018/2/layout/IconVerticalSolidList"/>
    <dgm:cxn modelId="{8D0C33ED-EC41-4FD5-A3C4-B91384428229}" type="presParOf" srcId="{3A030D38-9B18-4DD2-867B-5AF358B9E3DF}" destId="{42950FAB-AAEE-4056-831E-7D419BDA2C3C}" srcOrd="3" destOrd="0" presId="urn:microsoft.com/office/officeart/2018/2/layout/IconVerticalSolidList"/>
    <dgm:cxn modelId="{E5955920-DD01-49DF-91FC-B0625FC7E56B}" type="presParOf" srcId="{E2EF49D8-1AF2-421E-9992-6651997C84CC}" destId="{BAD59F3F-AA6F-43E7-B7F1-68D8287BF327}" srcOrd="1" destOrd="0" presId="urn:microsoft.com/office/officeart/2018/2/layout/IconVerticalSolidList"/>
    <dgm:cxn modelId="{E578F7AC-3B81-494E-A0A1-9FF1DDB70559}" type="presParOf" srcId="{E2EF49D8-1AF2-421E-9992-6651997C84CC}" destId="{3E208D91-F9D1-4B7E-AD23-27007E45AB08}" srcOrd="2" destOrd="0" presId="urn:microsoft.com/office/officeart/2018/2/layout/IconVerticalSolidList"/>
    <dgm:cxn modelId="{D7C38790-F1A7-4F9E-825F-38509EFD6DF0}" type="presParOf" srcId="{3E208D91-F9D1-4B7E-AD23-27007E45AB08}" destId="{774CC0DD-D07F-4FE8-B475-A1FEC42409A6}" srcOrd="0" destOrd="0" presId="urn:microsoft.com/office/officeart/2018/2/layout/IconVerticalSolidList"/>
    <dgm:cxn modelId="{8E410195-CF7B-41F0-87B1-2D94D8E24BF0}" type="presParOf" srcId="{3E208D91-F9D1-4B7E-AD23-27007E45AB08}" destId="{0AB179AF-509A-4B9D-BFB2-1D7277EC2B39}" srcOrd="1" destOrd="0" presId="urn:microsoft.com/office/officeart/2018/2/layout/IconVerticalSolidList"/>
    <dgm:cxn modelId="{1A662AE2-B2C1-4CA9-B5DA-88B9DF226EDC}" type="presParOf" srcId="{3E208D91-F9D1-4B7E-AD23-27007E45AB08}" destId="{2F453201-C485-4891-BD99-3DAE763DA9E2}" srcOrd="2" destOrd="0" presId="urn:microsoft.com/office/officeart/2018/2/layout/IconVerticalSolidList"/>
    <dgm:cxn modelId="{5F87E272-C708-40F2-89E6-8B839D2814AC}" type="presParOf" srcId="{3E208D91-F9D1-4B7E-AD23-27007E45AB08}" destId="{CD21E703-CF23-4811-A711-6CE89130512C}" srcOrd="3" destOrd="0" presId="urn:microsoft.com/office/officeart/2018/2/layout/IconVerticalSolidList"/>
    <dgm:cxn modelId="{585F319B-1D88-411F-B2C5-BF5AE8D9DB54}" type="presParOf" srcId="{E2EF49D8-1AF2-421E-9992-6651997C84CC}" destId="{077A9AF3-2907-47A3-A8CE-20B93A5FDD15}" srcOrd="3" destOrd="0" presId="urn:microsoft.com/office/officeart/2018/2/layout/IconVerticalSolidList"/>
    <dgm:cxn modelId="{B0830000-018B-4D9C-B9BB-FBB329F1B539}" type="presParOf" srcId="{E2EF49D8-1AF2-421E-9992-6651997C84CC}" destId="{CBEFAF52-CF9E-4D94-B437-4EDEEDF33A45}" srcOrd="4" destOrd="0" presId="urn:microsoft.com/office/officeart/2018/2/layout/IconVerticalSolidList"/>
    <dgm:cxn modelId="{70601E72-811A-41D6-AAB0-5A87F46E4A02}" type="presParOf" srcId="{CBEFAF52-CF9E-4D94-B437-4EDEEDF33A45}" destId="{4F610585-AC54-4C8E-B581-61E6156DCB86}" srcOrd="0" destOrd="0" presId="urn:microsoft.com/office/officeart/2018/2/layout/IconVerticalSolidList"/>
    <dgm:cxn modelId="{110BA77A-CC4B-4F26-B924-B8166684D68C}" type="presParOf" srcId="{CBEFAF52-CF9E-4D94-B437-4EDEEDF33A45}" destId="{4CF7FAE8-832E-457A-99A2-815EF74713BD}" srcOrd="1" destOrd="0" presId="urn:microsoft.com/office/officeart/2018/2/layout/IconVerticalSolidList"/>
    <dgm:cxn modelId="{8517D89A-4889-4146-B871-4ADCDB7F9C2B}" type="presParOf" srcId="{CBEFAF52-CF9E-4D94-B437-4EDEEDF33A45}" destId="{4E67420D-923B-4757-9A53-385C1D3C663C}" srcOrd="2" destOrd="0" presId="urn:microsoft.com/office/officeart/2018/2/layout/IconVerticalSolidList"/>
    <dgm:cxn modelId="{E0010C9A-8739-4AB7-83A1-227B20B82F8C}" type="presParOf" srcId="{CBEFAF52-CF9E-4D94-B437-4EDEEDF33A45}" destId="{42A5FAC8-FDCA-47E7-AE37-244738115938}" srcOrd="3" destOrd="0" presId="urn:microsoft.com/office/officeart/2018/2/layout/IconVerticalSolidList"/>
    <dgm:cxn modelId="{0D1AF5E4-380B-469C-ACB3-8F07FAAFDAD2}" type="presParOf" srcId="{E2EF49D8-1AF2-421E-9992-6651997C84CC}" destId="{DA36DB4A-CAF3-4F75-BBEA-5B5215B16BC2}" srcOrd="5" destOrd="0" presId="urn:microsoft.com/office/officeart/2018/2/layout/IconVerticalSolidList"/>
    <dgm:cxn modelId="{FA9221CF-AC6B-46B9-A9BE-0FB24630D36B}" type="presParOf" srcId="{E2EF49D8-1AF2-421E-9992-6651997C84CC}" destId="{FAE442EF-8D88-4E3B-AF5A-B56361796B74}" srcOrd="6" destOrd="0" presId="urn:microsoft.com/office/officeart/2018/2/layout/IconVerticalSolidList"/>
    <dgm:cxn modelId="{343CB870-4351-40B7-95D5-222CEC7BA889}" type="presParOf" srcId="{FAE442EF-8D88-4E3B-AF5A-B56361796B74}" destId="{F7C70897-0616-416C-9ABF-46CB6D272358}" srcOrd="0" destOrd="0" presId="urn:microsoft.com/office/officeart/2018/2/layout/IconVerticalSolidList"/>
    <dgm:cxn modelId="{4D37334F-4DFF-414E-9007-3C2D4174A7AE}" type="presParOf" srcId="{FAE442EF-8D88-4E3B-AF5A-B56361796B74}" destId="{BCB77F5D-08D5-4719-B35C-E58ED6FE2E37}" srcOrd="1" destOrd="0" presId="urn:microsoft.com/office/officeart/2018/2/layout/IconVerticalSolidList"/>
    <dgm:cxn modelId="{1025EEB2-2B0E-411E-A550-860F784ED60A}" type="presParOf" srcId="{FAE442EF-8D88-4E3B-AF5A-B56361796B74}" destId="{C2400FBA-B08C-43D4-8D49-C7F382C29225}" srcOrd="2" destOrd="0" presId="urn:microsoft.com/office/officeart/2018/2/layout/IconVerticalSolidList"/>
    <dgm:cxn modelId="{272D69EE-DB65-4FBB-B22E-7FF275EC55EC}" type="presParOf" srcId="{FAE442EF-8D88-4E3B-AF5A-B56361796B74}" destId="{4F936A5E-1372-49B9-86FB-0C5A1FF88DA6}" srcOrd="3" destOrd="0" presId="urn:microsoft.com/office/officeart/2018/2/layout/IconVerticalSolidList"/>
    <dgm:cxn modelId="{BB35376C-783E-4D4C-9266-05A0D8F6B6F7}" type="presParOf" srcId="{E2EF49D8-1AF2-421E-9992-6651997C84CC}" destId="{A336BCBD-58F4-4073-A921-A64C61058047}" srcOrd="7" destOrd="0" presId="urn:microsoft.com/office/officeart/2018/2/layout/IconVerticalSolidList"/>
    <dgm:cxn modelId="{BF3E203F-16E2-4AC5-89FE-AE951422CB3C}" type="presParOf" srcId="{E2EF49D8-1AF2-421E-9992-6651997C84CC}" destId="{890244F3-6B36-4F0E-A5F6-FD51686D60C4}" srcOrd="8" destOrd="0" presId="urn:microsoft.com/office/officeart/2018/2/layout/IconVerticalSolidList"/>
    <dgm:cxn modelId="{382A82E4-80E7-46F2-A63B-56F6D19D7988}" type="presParOf" srcId="{890244F3-6B36-4F0E-A5F6-FD51686D60C4}" destId="{B9E095C3-E931-448C-9D9F-E8E65F092FC8}" srcOrd="0" destOrd="0" presId="urn:microsoft.com/office/officeart/2018/2/layout/IconVerticalSolidList"/>
    <dgm:cxn modelId="{1D9D6292-9B2A-431E-9264-D6E1594EA02D}" type="presParOf" srcId="{890244F3-6B36-4F0E-A5F6-FD51686D60C4}" destId="{7C724587-C45B-48E8-8401-09F7C137998F}" srcOrd="1" destOrd="0" presId="urn:microsoft.com/office/officeart/2018/2/layout/IconVerticalSolidList"/>
    <dgm:cxn modelId="{0879F2A8-0BC5-438C-BFE4-B47FD316133E}" type="presParOf" srcId="{890244F3-6B36-4F0E-A5F6-FD51686D60C4}" destId="{D8C26794-4E4F-4A8F-B81D-106E3C5BBD27}" srcOrd="2" destOrd="0" presId="urn:microsoft.com/office/officeart/2018/2/layout/IconVerticalSolidList"/>
    <dgm:cxn modelId="{DF7A48A6-519E-42DB-9C97-C8ED72077090}" type="presParOf" srcId="{890244F3-6B36-4F0E-A5F6-FD51686D60C4}" destId="{72A853B9-C2DC-437A-BF4D-334652A8AC1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68C368-2FCA-49D6-AEA7-4EC774F7504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298958C-D3FD-4CF7-ADF3-0E8205A92048}">
      <dgm:prSet/>
      <dgm:spPr/>
      <dgm:t>
        <a:bodyPr/>
        <a:lstStyle/>
        <a:p>
          <a:pPr>
            <a:lnSpc>
              <a:spcPct val="100000"/>
            </a:lnSpc>
          </a:pPr>
          <a:r>
            <a:rPr lang="es-ES"/>
            <a:t>Aceros Arequipa enfrenta un entorno de alto riesgo financiero, con aumento de deuda, reducción de márgenes y mayor incertidumbre en costos.</a:t>
          </a:r>
          <a:endParaRPr lang="en-US"/>
        </a:p>
      </dgm:t>
    </dgm:pt>
    <dgm:pt modelId="{ABF7C80D-9424-4EEE-BFA8-41B84EAAA6BA}" type="parTrans" cxnId="{820CC821-EEAC-4159-A655-758BFFF358AC}">
      <dgm:prSet/>
      <dgm:spPr/>
      <dgm:t>
        <a:bodyPr/>
        <a:lstStyle/>
        <a:p>
          <a:endParaRPr lang="es-PE"/>
        </a:p>
      </dgm:t>
    </dgm:pt>
    <dgm:pt modelId="{0010EF93-DADD-4DF2-9BCD-015305BF3F75}" type="sibTrans" cxnId="{820CC821-EEAC-4159-A655-758BFFF358AC}">
      <dgm:prSet/>
      <dgm:spPr/>
      <dgm:t>
        <a:bodyPr/>
        <a:lstStyle/>
        <a:p>
          <a:endParaRPr lang="es-PE"/>
        </a:p>
      </dgm:t>
    </dgm:pt>
    <dgm:pt modelId="{452273EC-8BB3-464F-92AE-B4E2129211D7}">
      <dgm:prSet/>
      <dgm:spPr/>
      <dgm:t>
        <a:bodyPr/>
        <a:lstStyle/>
        <a:p>
          <a:pPr>
            <a:lnSpc>
              <a:spcPct val="100000"/>
            </a:lnSpc>
          </a:pPr>
          <a:r>
            <a:rPr lang="es-ES">
              <a:latin typeface="Aptos Display" panose="02110004020202020204"/>
            </a:rPr>
            <a:t>Mitigar</a:t>
          </a:r>
          <a:r>
            <a:rPr lang="es-ES"/>
            <a:t> este riesgo, es clave proteger capital y asegurar retornos estables, dado el impacto de tasas de interés altas y menor rentabilidad operativa.</a:t>
          </a:r>
          <a:endParaRPr lang="en-US"/>
        </a:p>
      </dgm:t>
    </dgm:pt>
    <dgm:pt modelId="{D3EA5F18-1B4B-432D-8777-93746DEA99F9}" type="parTrans" cxnId="{EF699069-36FE-42E1-B6E1-03626E139F16}">
      <dgm:prSet/>
      <dgm:spPr/>
      <dgm:t>
        <a:bodyPr/>
        <a:lstStyle/>
        <a:p>
          <a:endParaRPr lang="es-PE"/>
        </a:p>
      </dgm:t>
    </dgm:pt>
    <dgm:pt modelId="{3341949A-8CF8-4A4A-872A-ECD15BCCEDC6}" type="sibTrans" cxnId="{EF699069-36FE-42E1-B6E1-03626E139F16}">
      <dgm:prSet/>
      <dgm:spPr/>
      <dgm:t>
        <a:bodyPr/>
        <a:lstStyle/>
        <a:p>
          <a:endParaRPr lang="es-PE"/>
        </a:p>
      </dgm:t>
    </dgm:pt>
    <dgm:pt modelId="{C39C1AE2-8F23-4649-B81F-CEC828A0FC46}">
      <dgm:prSet/>
      <dgm:spPr/>
      <dgm:t>
        <a:bodyPr/>
        <a:lstStyle/>
        <a:p>
          <a:pPr>
            <a:lnSpc>
              <a:spcPct val="100000"/>
            </a:lnSpc>
          </a:pPr>
          <a:r>
            <a:rPr lang="es-ES"/>
            <a:t>Invertir en fondos mutuos de materiales básicos ofrece una mejor relación riesgo-retorno que un portafolio basado solo en acciones de empresas individuales del sector.</a:t>
          </a:r>
          <a:endParaRPr lang="en-US"/>
        </a:p>
      </dgm:t>
    </dgm:pt>
    <dgm:pt modelId="{6D4F49AD-6D6D-42EC-B433-E96ECAE217F5}" type="parTrans" cxnId="{AF4D8627-4663-422F-B390-C48E38FDDDF7}">
      <dgm:prSet/>
      <dgm:spPr/>
      <dgm:t>
        <a:bodyPr/>
        <a:lstStyle/>
        <a:p>
          <a:endParaRPr lang="es-PE"/>
        </a:p>
      </dgm:t>
    </dgm:pt>
    <dgm:pt modelId="{F83D9DAD-E841-499D-924D-D413BCBC1FA1}" type="sibTrans" cxnId="{AF4D8627-4663-422F-B390-C48E38FDDDF7}">
      <dgm:prSet/>
      <dgm:spPr/>
      <dgm:t>
        <a:bodyPr/>
        <a:lstStyle/>
        <a:p>
          <a:endParaRPr lang="es-PE"/>
        </a:p>
      </dgm:t>
    </dgm:pt>
    <dgm:pt modelId="{77B2C41B-B77E-48B5-AB03-2B6FEF8C3519}">
      <dgm:prSet/>
      <dgm:spPr/>
      <dgm:t>
        <a:bodyPr/>
        <a:lstStyle/>
        <a:p>
          <a:pPr>
            <a:lnSpc>
              <a:spcPct val="100000"/>
            </a:lnSpc>
          </a:pPr>
          <a:r>
            <a:rPr lang="es-ES"/>
            <a:t>La estrategia de portafolio optimizado permite preservar capital y generar ingresos sostenibles, reduciendo la exposición a la volatilidad del mercado.</a:t>
          </a:r>
          <a:endParaRPr lang="en-US"/>
        </a:p>
      </dgm:t>
    </dgm:pt>
    <dgm:pt modelId="{6A3DC34F-1328-4E76-A2F9-E923A9637F79}" type="parTrans" cxnId="{313E049C-3C65-4383-9759-1D6C125A418F}">
      <dgm:prSet/>
      <dgm:spPr/>
      <dgm:t>
        <a:bodyPr/>
        <a:lstStyle/>
        <a:p>
          <a:endParaRPr lang="es-PE"/>
        </a:p>
      </dgm:t>
    </dgm:pt>
    <dgm:pt modelId="{B732B506-5D96-4612-AE82-B8054A5A621D}" type="sibTrans" cxnId="{313E049C-3C65-4383-9759-1D6C125A418F}">
      <dgm:prSet/>
      <dgm:spPr/>
      <dgm:t>
        <a:bodyPr/>
        <a:lstStyle/>
        <a:p>
          <a:endParaRPr lang="es-PE"/>
        </a:p>
      </dgm:t>
    </dgm:pt>
    <dgm:pt modelId="{1FF3BCCA-0D4F-43B2-86CC-CDD3A6EB76DD}">
      <dgm:prSet/>
      <dgm:spPr/>
      <dgm:t>
        <a:bodyPr/>
        <a:lstStyle/>
        <a:p>
          <a:pPr>
            <a:lnSpc>
              <a:spcPct val="100000"/>
            </a:lnSpc>
          </a:pPr>
          <a:r>
            <a:rPr lang="es-ES"/>
            <a:t>Esta inversión contribuye a la sostenibilidad financiera de Aceros Arequipa, asegurando liquidez y estabilidad ante escenarios económicos adversos.</a:t>
          </a:r>
          <a:endParaRPr lang="en-US"/>
        </a:p>
      </dgm:t>
    </dgm:pt>
    <dgm:pt modelId="{DF4D0CCE-4A89-4329-A8E9-0EDF17E540C5}" type="parTrans" cxnId="{B4D5E9FA-C0AE-4BC0-9797-89E2E1ABC05A}">
      <dgm:prSet/>
      <dgm:spPr/>
      <dgm:t>
        <a:bodyPr/>
        <a:lstStyle/>
        <a:p>
          <a:endParaRPr lang="es-PE"/>
        </a:p>
      </dgm:t>
    </dgm:pt>
    <dgm:pt modelId="{981B1D1C-12FE-41AA-A548-5D52C2EE92CB}" type="sibTrans" cxnId="{B4D5E9FA-C0AE-4BC0-9797-89E2E1ABC05A}">
      <dgm:prSet/>
      <dgm:spPr/>
      <dgm:t>
        <a:bodyPr/>
        <a:lstStyle/>
        <a:p>
          <a:endParaRPr lang="es-PE"/>
        </a:p>
      </dgm:t>
    </dgm:pt>
    <dgm:pt modelId="{E2EF49D8-1AF2-421E-9992-6651997C84CC}" type="pres">
      <dgm:prSet presAssocID="{CF68C368-2FCA-49D6-AEA7-4EC774F75045}" presName="root" presStyleCnt="0">
        <dgm:presLayoutVars>
          <dgm:dir/>
          <dgm:resizeHandles val="exact"/>
        </dgm:presLayoutVars>
      </dgm:prSet>
      <dgm:spPr/>
    </dgm:pt>
    <dgm:pt modelId="{1743D97E-4EBC-4B3C-B201-997CF0AAC021}" type="pres">
      <dgm:prSet presAssocID="{1298958C-D3FD-4CF7-ADF3-0E8205A92048}" presName="compNode" presStyleCnt="0"/>
      <dgm:spPr/>
    </dgm:pt>
    <dgm:pt modelId="{D10C9F5D-AEC8-43F9-8B7F-B25A1027A509}" type="pres">
      <dgm:prSet presAssocID="{1298958C-D3FD-4CF7-ADF3-0E8205A92048}" presName="bgRect" presStyleLbl="bgShp" presStyleIdx="0" presStyleCnt="5"/>
      <dgm:spPr/>
    </dgm:pt>
    <dgm:pt modelId="{45278E34-0B21-41C5-9B02-D582E98B46B1}" type="pres">
      <dgm:prSet presAssocID="{1298958C-D3FD-4CF7-ADF3-0E8205A92048}" presName="iconRect" presStyleLbl="node1" presStyleIdx="0" presStyleCnt="5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</dgm:pt>
    <dgm:pt modelId="{46FE8D59-EB5A-4646-AE6E-607C4DACF660}" type="pres">
      <dgm:prSet presAssocID="{1298958C-D3FD-4CF7-ADF3-0E8205A92048}" presName="spaceRect" presStyleCnt="0"/>
      <dgm:spPr/>
    </dgm:pt>
    <dgm:pt modelId="{6B362FF7-86C9-43A5-8DE3-AA8E7C8BFA2F}" type="pres">
      <dgm:prSet presAssocID="{1298958C-D3FD-4CF7-ADF3-0E8205A92048}" presName="parTx" presStyleLbl="revTx" presStyleIdx="0" presStyleCnt="5">
        <dgm:presLayoutVars>
          <dgm:chMax val="0"/>
          <dgm:chPref val="0"/>
        </dgm:presLayoutVars>
      </dgm:prSet>
      <dgm:spPr/>
    </dgm:pt>
    <dgm:pt modelId="{C8D249F6-FFB6-4C4B-9593-3B575B76B238}" type="pres">
      <dgm:prSet presAssocID="{0010EF93-DADD-4DF2-9BCD-015305BF3F75}" presName="sibTrans" presStyleCnt="0"/>
      <dgm:spPr/>
    </dgm:pt>
    <dgm:pt modelId="{3E86E2BD-DD6A-468F-A3D1-5365BED4CEA5}" type="pres">
      <dgm:prSet presAssocID="{452273EC-8BB3-464F-92AE-B4E2129211D7}" presName="compNode" presStyleCnt="0"/>
      <dgm:spPr/>
    </dgm:pt>
    <dgm:pt modelId="{5C242E35-BA61-4255-A62F-028D9655E944}" type="pres">
      <dgm:prSet presAssocID="{452273EC-8BB3-464F-92AE-B4E2129211D7}" presName="bgRect" presStyleLbl="bgShp" presStyleIdx="1" presStyleCnt="5"/>
      <dgm:spPr/>
    </dgm:pt>
    <dgm:pt modelId="{95252D73-E770-4124-8698-155176B1FC2B}" type="pres">
      <dgm:prSet presAssocID="{452273EC-8BB3-464F-92AE-B4E2129211D7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ve"/>
        </a:ext>
      </dgm:extLst>
    </dgm:pt>
    <dgm:pt modelId="{12776B23-F063-4F17-9D70-98A7863D318D}" type="pres">
      <dgm:prSet presAssocID="{452273EC-8BB3-464F-92AE-B4E2129211D7}" presName="spaceRect" presStyleCnt="0"/>
      <dgm:spPr/>
    </dgm:pt>
    <dgm:pt modelId="{15F7A36F-C9B9-400A-BFB8-DC3D35E93CF5}" type="pres">
      <dgm:prSet presAssocID="{452273EC-8BB3-464F-92AE-B4E2129211D7}" presName="parTx" presStyleLbl="revTx" presStyleIdx="1" presStyleCnt="5">
        <dgm:presLayoutVars>
          <dgm:chMax val="0"/>
          <dgm:chPref val="0"/>
        </dgm:presLayoutVars>
      </dgm:prSet>
      <dgm:spPr/>
    </dgm:pt>
    <dgm:pt modelId="{033F652C-CF2E-4D7E-A183-24BDF2F664F9}" type="pres">
      <dgm:prSet presAssocID="{3341949A-8CF8-4A4A-872A-ECD15BCCEDC6}" presName="sibTrans" presStyleCnt="0"/>
      <dgm:spPr/>
    </dgm:pt>
    <dgm:pt modelId="{6E9CC67C-C0CC-4EF1-8003-BC92DA5DF192}" type="pres">
      <dgm:prSet presAssocID="{C39C1AE2-8F23-4649-B81F-CEC828A0FC46}" presName="compNode" presStyleCnt="0"/>
      <dgm:spPr/>
    </dgm:pt>
    <dgm:pt modelId="{E49BC719-FE25-453D-BDA1-94E526E25F5F}" type="pres">
      <dgm:prSet presAssocID="{C39C1AE2-8F23-4649-B81F-CEC828A0FC46}" presName="bgRect" presStyleLbl="bgShp" presStyleIdx="2" presStyleCnt="5"/>
      <dgm:spPr/>
    </dgm:pt>
    <dgm:pt modelId="{C52BB198-89F8-45C7-84B9-444D6B86DCDC}" type="pres">
      <dgm:prSet presAssocID="{C39C1AE2-8F23-4649-B81F-CEC828A0FC4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ggy Bank"/>
        </a:ext>
      </dgm:extLst>
    </dgm:pt>
    <dgm:pt modelId="{CDF8367E-6170-4164-9085-642B5E81E2B5}" type="pres">
      <dgm:prSet presAssocID="{C39C1AE2-8F23-4649-B81F-CEC828A0FC46}" presName="spaceRect" presStyleCnt="0"/>
      <dgm:spPr/>
    </dgm:pt>
    <dgm:pt modelId="{DA949F76-328B-4B35-94DB-AD3640B1E9B9}" type="pres">
      <dgm:prSet presAssocID="{C39C1AE2-8F23-4649-B81F-CEC828A0FC46}" presName="parTx" presStyleLbl="revTx" presStyleIdx="2" presStyleCnt="5">
        <dgm:presLayoutVars>
          <dgm:chMax val="0"/>
          <dgm:chPref val="0"/>
        </dgm:presLayoutVars>
      </dgm:prSet>
      <dgm:spPr/>
    </dgm:pt>
    <dgm:pt modelId="{3D1288E0-333E-4A2A-85A9-A5CD3981B13C}" type="pres">
      <dgm:prSet presAssocID="{F83D9DAD-E841-499D-924D-D413BCBC1FA1}" presName="sibTrans" presStyleCnt="0"/>
      <dgm:spPr/>
    </dgm:pt>
    <dgm:pt modelId="{D1BB2F4B-D8B0-428D-A8F5-E08FDB6185EE}" type="pres">
      <dgm:prSet presAssocID="{77B2C41B-B77E-48B5-AB03-2B6FEF8C3519}" presName="compNode" presStyleCnt="0"/>
      <dgm:spPr/>
    </dgm:pt>
    <dgm:pt modelId="{B2672398-10AF-4F3E-AE53-76B6BFCE0736}" type="pres">
      <dgm:prSet presAssocID="{77B2C41B-B77E-48B5-AB03-2B6FEF8C3519}" presName="bgRect" presStyleLbl="bgShp" presStyleIdx="3" presStyleCnt="5"/>
      <dgm:spPr/>
    </dgm:pt>
    <dgm:pt modelId="{031AC19C-3B7F-4E60-B79D-26CC8B0B5B71}" type="pres">
      <dgm:prSet presAssocID="{77B2C41B-B77E-48B5-AB03-2B6FEF8C3519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nero"/>
        </a:ext>
      </dgm:extLst>
    </dgm:pt>
    <dgm:pt modelId="{A1D236BC-5C73-47A0-BC75-0FD2785FAA7A}" type="pres">
      <dgm:prSet presAssocID="{77B2C41B-B77E-48B5-AB03-2B6FEF8C3519}" presName="spaceRect" presStyleCnt="0"/>
      <dgm:spPr/>
    </dgm:pt>
    <dgm:pt modelId="{77C05C95-876F-4C5F-9839-B4BB39C96BD7}" type="pres">
      <dgm:prSet presAssocID="{77B2C41B-B77E-48B5-AB03-2B6FEF8C3519}" presName="parTx" presStyleLbl="revTx" presStyleIdx="3" presStyleCnt="5">
        <dgm:presLayoutVars>
          <dgm:chMax val="0"/>
          <dgm:chPref val="0"/>
        </dgm:presLayoutVars>
      </dgm:prSet>
      <dgm:spPr/>
    </dgm:pt>
    <dgm:pt modelId="{A5F73215-7694-4568-A2B9-F9F88FC496A8}" type="pres">
      <dgm:prSet presAssocID="{B732B506-5D96-4612-AE82-B8054A5A621D}" presName="sibTrans" presStyleCnt="0"/>
      <dgm:spPr/>
    </dgm:pt>
    <dgm:pt modelId="{080505D0-E8D4-466F-8E61-0C08C68A09C2}" type="pres">
      <dgm:prSet presAssocID="{1FF3BCCA-0D4F-43B2-86CC-CDD3A6EB76DD}" presName="compNode" presStyleCnt="0"/>
      <dgm:spPr/>
    </dgm:pt>
    <dgm:pt modelId="{112FA2F2-ECB4-45AA-8D42-E4462072278E}" type="pres">
      <dgm:prSet presAssocID="{1FF3BCCA-0D4F-43B2-86CC-CDD3A6EB76DD}" presName="bgRect" presStyleLbl="bgShp" presStyleIdx="4" presStyleCnt="5"/>
      <dgm:spPr/>
    </dgm:pt>
    <dgm:pt modelId="{1E0C4372-4436-4B1C-B2F4-374BC5F325D3}" type="pres">
      <dgm:prSet presAssocID="{1FF3BCCA-0D4F-43B2-86CC-CDD3A6EB76DD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1D165C55-A5D3-4AA1-806E-18198465E4F6}" type="pres">
      <dgm:prSet presAssocID="{1FF3BCCA-0D4F-43B2-86CC-CDD3A6EB76DD}" presName="spaceRect" presStyleCnt="0"/>
      <dgm:spPr/>
    </dgm:pt>
    <dgm:pt modelId="{B89DCB95-5F8B-40D6-9A1C-F5BFC3DA6B6A}" type="pres">
      <dgm:prSet presAssocID="{1FF3BCCA-0D4F-43B2-86CC-CDD3A6EB76DD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820CC821-EEAC-4159-A655-758BFFF358AC}" srcId="{CF68C368-2FCA-49D6-AEA7-4EC774F75045}" destId="{1298958C-D3FD-4CF7-ADF3-0E8205A92048}" srcOrd="0" destOrd="0" parTransId="{ABF7C80D-9424-4EEE-BFA8-41B84EAAA6BA}" sibTransId="{0010EF93-DADD-4DF2-9BCD-015305BF3F75}"/>
    <dgm:cxn modelId="{AF4D8627-4663-422F-B390-C48E38FDDDF7}" srcId="{CF68C368-2FCA-49D6-AEA7-4EC774F75045}" destId="{C39C1AE2-8F23-4649-B81F-CEC828A0FC46}" srcOrd="2" destOrd="0" parTransId="{6D4F49AD-6D6D-42EC-B433-E96ECAE217F5}" sibTransId="{F83D9DAD-E841-499D-924D-D413BCBC1FA1}"/>
    <dgm:cxn modelId="{EBECB038-96D3-445E-8EA9-80AB0063D766}" type="presOf" srcId="{1FF3BCCA-0D4F-43B2-86CC-CDD3A6EB76DD}" destId="{B89DCB95-5F8B-40D6-9A1C-F5BFC3DA6B6A}" srcOrd="0" destOrd="0" presId="urn:microsoft.com/office/officeart/2018/2/layout/IconVerticalSolidList"/>
    <dgm:cxn modelId="{EF699069-36FE-42E1-B6E1-03626E139F16}" srcId="{CF68C368-2FCA-49D6-AEA7-4EC774F75045}" destId="{452273EC-8BB3-464F-92AE-B4E2129211D7}" srcOrd="1" destOrd="0" parTransId="{D3EA5F18-1B4B-432D-8777-93746DEA99F9}" sibTransId="{3341949A-8CF8-4A4A-872A-ECD15BCCEDC6}"/>
    <dgm:cxn modelId="{BE5F3251-33A6-4BD0-93C2-B511C9352C86}" type="presOf" srcId="{1298958C-D3FD-4CF7-ADF3-0E8205A92048}" destId="{6B362FF7-86C9-43A5-8DE3-AA8E7C8BFA2F}" srcOrd="0" destOrd="0" presId="urn:microsoft.com/office/officeart/2018/2/layout/IconVerticalSolidList"/>
    <dgm:cxn modelId="{ECDB4951-66EC-4DD5-A7A5-D246B901A896}" type="presOf" srcId="{CF68C368-2FCA-49D6-AEA7-4EC774F75045}" destId="{E2EF49D8-1AF2-421E-9992-6651997C84CC}" srcOrd="0" destOrd="0" presId="urn:microsoft.com/office/officeart/2018/2/layout/IconVerticalSolidList"/>
    <dgm:cxn modelId="{F8152F84-CA8F-44B7-95AF-062F50CE2661}" type="presOf" srcId="{452273EC-8BB3-464F-92AE-B4E2129211D7}" destId="{15F7A36F-C9B9-400A-BFB8-DC3D35E93CF5}" srcOrd="0" destOrd="0" presId="urn:microsoft.com/office/officeart/2018/2/layout/IconVerticalSolidList"/>
    <dgm:cxn modelId="{DABFF099-0F43-40CF-9D19-C1ACC9A0A158}" type="presOf" srcId="{77B2C41B-B77E-48B5-AB03-2B6FEF8C3519}" destId="{77C05C95-876F-4C5F-9839-B4BB39C96BD7}" srcOrd="0" destOrd="0" presId="urn:microsoft.com/office/officeart/2018/2/layout/IconVerticalSolidList"/>
    <dgm:cxn modelId="{313E049C-3C65-4383-9759-1D6C125A418F}" srcId="{CF68C368-2FCA-49D6-AEA7-4EC774F75045}" destId="{77B2C41B-B77E-48B5-AB03-2B6FEF8C3519}" srcOrd="3" destOrd="0" parTransId="{6A3DC34F-1328-4E76-A2F9-E923A9637F79}" sibTransId="{B732B506-5D96-4612-AE82-B8054A5A621D}"/>
    <dgm:cxn modelId="{B5C2D1AE-5C1B-41E5-8273-5314E36DFBB2}" type="presOf" srcId="{C39C1AE2-8F23-4649-B81F-CEC828A0FC46}" destId="{DA949F76-328B-4B35-94DB-AD3640B1E9B9}" srcOrd="0" destOrd="0" presId="urn:microsoft.com/office/officeart/2018/2/layout/IconVerticalSolidList"/>
    <dgm:cxn modelId="{B4D5E9FA-C0AE-4BC0-9797-89E2E1ABC05A}" srcId="{CF68C368-2FCA-49D6-AEA7-4EC774F75045}" destId="{1FF3BCCA-0D4F-43B2-86CC-CDD3A6EB76DD}" srcOrd="4" destOrd="0" parTransId="{DF4D0CCE-4A89-4329-A8E9-0EDF17E540C5}" sibTransId="{981B1D1C-12FE-41AA-A548-5D52C2EE92CB}"/>
    <dgm:cxn modelId="{DF1B437A-1522-4777-AF68-DD27A8A007CC}" type="presParOf" srcId="{E2EF49D8-1AF2-421E-9992-6651997C84CC}" destId="{1743D97E-4EBC-4B3C-B201-997CF0AAC021}" srcOrd="0" destOrd="0" presId="urn:microsoft.com/office/officeart/2018/2/layout/IconVerticalSolidList"/>
    <dgm:cxn modelId="{8BD7F26F-1107-4864-A82B-64274EE4BAEC}" type="presParOf" srcId="{1743D97E-4EBC-4B3C-B201-997CF0AAC021}" destId="{D10C9F5D-AEC8-43F9-8B7F-B25A1027A509}" srcOrd="0" destOrd="0" presId="urn:microsoft.com/office/officeart/2018/2/layout/IconVerticalSolidList"/>
    <dgm:cxn modelId="{353BBE8E-8C60-4253-8957-A65376FEAD5B}" type="presParOf" srcId="{1743D97E-4EBC-4B3C-B201-997CF0AAC021}" destId="{45278E34-0B21-41C5-9B02-D582E98B46B1}" srcOrd="1" destOrd="0" presId="urn:microsoft.com/office/officeart/2018/2/layout/IconVerticalSolidList"/>
    <dgm:cxn modelId="{B551EC3B-E6C4-4E43-ADDE-AE186278168F}" type="presParOf" srcId="{1743D97E-4EBC-4B3C-B201-997CF0AAC021}" destId="{46FE8D59-EB5A-4646-AE6E-607C4DACF660}" srcOrd="2" destOrd="0" presId="urn:microsoft.com/office/officeart/2018/2/layout/IconVerticalSolidList"/>
    <dgm:cxn modelId="{11B2100B-7C38-4310-AEDE-78BC996E3D1A}" type="presParOf" srcId="{1743D97E-4EBC-4B3C-B201-997CF0AAC021}" destId="{6B362FF7-86C9-43A5-8DE3-AA8E7C8BFA2F}" srcOrd="3" destOrd="0" presId="urn:microsoft.com/office/officeart/2018/2/layout/IconVerticalSolidList"/>
    <dgm:cxn modelId="{893789C1-893E-4105-B646-CC4CDBB642EC}" type="presParOf" srcId="{E2EF49D8-1AF2-421E-9992-6651997C84CC}" destId="{C8D249F6-FFB6-4C4B-9593-3B575B76B238}" srcOrd="1" destOrd="0" presId="urn:microsoft.com/office/officeart/2018/2/layout/IconVerticalSolidList"/>
    <dgm:cxn modelId="{F807FDA2-7ECA-46AE-A094-6781681AFD00}" type="presParOf" srcId="{E2EF49D8-1AF2-421E-9992-6651997C84CC}" destId="{3E86E2BD-DD6A-468F-A3D1-5365BED4CEA5}" srcOrd="2" destOrd="0" presId="urn:microsoft.com/office/officeart/2018/2/layout/IconVerticalSolidList"/>
    <dgm:cxn modelId="{CBF6F262-9D93-49C5-A28A-D56B7ED9CCDD}" type="presParOf" srcId="{3E86E2BD-DD6A-468F-A3D1-5365BED4CEA5}" destId="{5C242E35-BA61-4255-A62F-028D9655E944}" srcOrd="0" destOrd="0" presId="urn:microsoft.com/office/officeart/2018/2/layout/IconVerticalSolidList"/>
    <dgm:cxn modelId="{CB25DDD8-7B07-48A0-A66E-E0EDAB6308AD}" type="presParOf" srcId="{3E86E2BD-DD6A-468F-A3D1-5365BED4CEA5}" destId="{95252D73-E770-4124-8698-155176B1FC2B}" srcOrd="1" destOrd="0" presId="urn:microsoft.com/office/officeart/2018/2/layout/IconVerticalSolidList"/>
    <dgm:cxn modelId="{E12BB683-ADFD-49BF-BCA4-00E0AB3B6AE2}" type="presParOf" srcId="{3E86E2BD-DD6A-468F-A3D1-5365BED4CEA5}" destId="{12776B23-F063-4F17-9D70-98A7863D318D}" srcOrd="2" destOrd="0" presId="urn:microsoft.com/office/officeart/2018/2/layout/IconVerticalSolidList"/>
    <dgm:cxn modelId="{38DD8234-ADC6-490D-9387-2B9262DFBF56}" type="presParOf" srcId="{3E86E2BD-DD6A-468F-A3D1-5365BED4CEA5}" destId="{15F7A36F-C9B9-400A-BFB8-DC3D35E93CF5}" srcOrd="3" destOrd="0" presId="urn:microsoft.com/office/officeart/2018/2/layout/IconVerticalSolidList"/>
    <dgm:cxn modelId="{953EAF69-0D4B-492B-84BD-0BC0A5A035CB}" type="presParOf" srcId="{E2EF49D8-1AF2-421E-9992-6651997C84CC}" destId="{033F652C-CF2E-4D7E-A183-24BDF2F664F9}" srcOrd="3" destOrd="0" presId="urn:microsoft.com/office/officeart/2018/2/layout/IconVerticalSolidList"/>
    <dgm:cxn modelId="{B393044F-495C-44FC-95D8-582CE80AC10C}" type="presParOf" srcId="{E2EF49D8-1AF2-421E-9992-6651997C84CC}" destId="{6E9CC67C-C0CC-4EF1-8003-BC92DA5DF192}" srcOrd="4" destOrd="0" presId="urn:microsoft.com/office/officeart/2018/2/layout/IconVerticalSolidList"/>
    <dgm:cxn modelId="{B7D781F0-1427-4764-8B51-9FBF1CCF9CE8}" type="presParOf" srcId="{6E9CC67C-C0CC-4EF1-8003-BC92DA5DF192}" destId="{E49BC719-FE25-453D-BDA1-94E526E25F5F}" srcOrd="0" destOrd="0" presId="urn:microsoft.com/office/officeart/2018/2/layout/IconVerticalSolidList"/>
    <dgm:cxn modelId="{7C622958-1C2B-43A4-832B-C8E9D6249D5A}" type="presParOf" srcId="{6E9CC67C-C0CC-4EF1-8003-BC92DA5DF192}" destId="{C52BB198-89F8-45C7-84B9-444D6B86DCDC}" srcOrd="1" destOrd="0" presId="urn:microsoft.com/office/officeart/2018/2/layout/IconVerticalSolidList"/>
    <dgm:cxn modelId="{65EDCBAD-CDD6-4AFD-B801-FCFDC8E59F27}" type="presParOf" srcId="{6E9CC67C-C0CC-4EF1-8003-BC92DA5DF192}" destId="{CDF8367E-6170-4164-9085-642B5E81E2B5}" srcOrd="2" destOrd="0" presId="urn:microsoft.com/office/officeart/2018/2/layout/IconVerticalSolidList"/>
    <dgm:cxn modelId="{A59BBB1D-E8E3-40C5-9814-FB8CCF98529A}" type="presParOf" srcId="{6E9CC67C-C0CC-4EF1-8003-BC92DA5DF192}" destId="{DA949F76-328B-4B35-94DB-AD3640B1E9B9}" srcOrd="3" destOrd="0" presId="urn:microsoft.com/office/officeart/2018/2/layout/IconVerticalSolidList"/>
    <dgm:cxn modelId="{FAE2941B-BED5-4F1F-ABBB-597503FB7004}" type="presParOf" srcId="{E2EF49D8-1AF2-421E-9992-6651997C84CC}" destId="{3D1288E0-333E-4A2A-85A9-A5CD3981B13C}" srcOrd="5" destOrd="0" presId="urn:microsoft.com/office/officeart/2018/2/layout/IconVerticalSolidList"/>
    <dgm:cxn modelId="{F64888C5-D895-4A50-AF5B-4DB709D00314}" type="presParOf" srcId="{E2EF49D8-1AF2-421E-9992-6651997C84CC}" destId="{D1BB2F4B-D8B0-428D-A8F5-E08FDB6185EE}" srcOrd="6" destOrd="0" presId="urn:microsoft.com/office/officeart/2018/2/layout/IconVerticalSolidList"/>
    <dgm:cxn modelId="{589B1336-5B98-400B-945D-CCE4333A1913}" type="presParOf" srcId="{D1BB2F4B-D8B0-428D-A8F5-E08FDB6185EE}" destId="{B2672398-10AF-4F3E-AE53-76B6BFCE0736}" srcOrd="0" destOrd="0" presId="urn:microsoft.com/office/officeart/2018/2/layout/IconVerticalSolidList"/>
    <dgm:cxn modelId="{15D64851-EA3C-4D80-9E2A-BBD9E84B1D8D}" type="presParOf" srcId="{D1BB2F4B-D8B0-428D-A8F5-E08FDB6185EE}" destId="{031AC19C-3B7F-4E60-B79D-26CC8B0B5B71}" srcOrd="1" destOrd="0" presId="urn:microsoft.com/office/officeart/2018/2/layout/IconVerticalSolidList"/>
    <dgm:cxn modelId="{6DEE2E1B-1C28-4185-A447-5BD68BC32C86}" type="presParOf" srcId="{D1BB2F4B-D8B0-428D-A8F5-E08FDB6185EE}" destId="{A1D236BC-5C73-47A0-BC75-0FD2785FAA7A}" srcOrd="2" destOrd="0" presId="urn:microsoft.com/office/officeart/2018/2/layout/IconVerticalSolidList"/>
    <dgm:cxn modelId="{1B189791-1739-43B3-BAED-C07E1CD7D895}" type="presParOf" srcId="{D1BB2F4B-D8B0-428D-A8F5-E08FDB6185EE}" destId="{77C05C95-876F-4C5F-9839-B4BB39C96BD7}" srcOrd="3" destOrd="0" presId="urn:microsoft.com/office/officeart/2018/2/layout/IconVerticalSolidList"/>
    <dgm:cxn modelId="{0E1079D1-5F05-46BC-932A-B30426EB1096}" type="presParOf" srcId="{E2EF49D8-1AF2-421E-9992-6651997C84CC}" destId="{A5F73215-7694-4568-A2B9-F9F88FC496A8}" srcOrd="7" destOrd="0" presId="urn:microsoft.com/office/officeart/2018/2/layout/IconVerticalSolidList"/>
    <dgm:cxn modelId="{1FC01654-DE4A-49DF-9E53-D46D44235808}" type="presParOf" srcId="{E2EF49D8-1AF2-421E-9992-6651997C84CC}" destId="{080505D0-E8D4-466F-8E61-0C08C68A09C2}" srcOrd="8" destOrd="0" presId="urn:microsoft.com/office/officeart/2018/2/layout/IconVerticalSolidList"/>
    <dgm:cxn modelId="{7AE2C6A9-B541-40B3-85ED-5054AF594764}" type="presParOf" srcId="{080505D0-E8D4-466F-8E61-0C08C68A09C2}" destId="{112FA2F2-ECB4-45AA-8D42-E4462072278E}" srcOrd="0" destOrd="0" presId="urn:microsoft.com/office/officeart/2018/2/layout/IconVerticalSolidList"/>
    <dgm:cxn modelId="{CB1F6FBE-E27A-4F72-B237-F01B97F743E7}" type="presParOf" srcId="{080505D0-E8D4-466F-8E61-0C08C68A09C2}" destId="{1E0C4372-4436-4B1C-B2F4-374BC5F325D3}" srcOrd="1" destOrd="0" presId="urn:microsoft.com/office/officeart/2018/2/layout/IconVerticalSolidList"/>
    <dgm:cxn modelId="{4A1555D2-114E-4EB4-9E45-BAF06014D247}" type="presParOf" srcId="{080505D0-E8D4-466F-8E61-0C08C68A09C2}" destId="{1D165C55-A5D3-4AA1-806E-18198465E4F6}" srcOrd="2" destOrd="0" presId="urn:microsoft.com/office/officeart/2018/2/layout/IconVerticalSolidList"/>
    <dgm:cxn modelId="{F4939480-ACAA-40C6-910C-D0781FAD95FE}" type="presParOf" srcId="{080505D0-E8D4-466F-8E61-0C08C68A09C2}" destId="{B89DCB95-5F8B-40D6-9A1C-F5BFC3DA6B6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B1CBFB-94A0-49A4-AEF8-57DF31CCE55E}">
      <dsp:nvSpPr>
        <dsp:cNvPr id="0" name=""/>
        <dsp:cNvSpPr/>
      </dsp:nvSpPr>
      <dsp:spPr>
        <a:xfrm>
          <a:off x="0" y="3404"/>
          <a:ext cx="10515600" cy="725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AE76C5-085B-4312-A7D2-D8DF226445EC}">
      <dsp:nvSpPr>
        <dsp:cNvPr id="0" name=""/>
        <dsp:cNvSpPr/>
      </dsp:nvSpPr>
      <dsp:spPr>
        <a:xfrm>
          <a:off x="219348" y="166556"/>
          <a:ext cx="398815" cy="39881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950FAB-AAEE-4056-831E-7D419BDA2C3C}">
      <dsp:nvSpPr>
        <dsp:cNvPr id="0" name=""/>
        <dsp:cNvSpPr/>
      </dsp:nvSpPr>
      <dsp:spPr>
        <a:xfrm>
          <a:off x="837512" y="3404"/>
          <a:ext cx="9678087" cy="725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742" tIns="76742" rIns="76742" bIns="7674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Deterioro financiero progresivo, con impactos en liquidez, solvencia y rentabilidad.</a:t>
          </a:r>
          <a:endParaRPr lang="en-US" sz="1900" kern="1200"/>
        </a:p>
      </dsp:txBody>
      <dsp:txXfrm>
        <a:off x="837512" y="3404"/>
        <a:ext cx="9678087" cy="725119"/>
      </dsp:txXfrm>
    </dsp:sp>
    <dsp:sp modelId="{774CC0DD-D07F-4FE8-B475-A1FEC42409A6}">
      <dsp:nvSpPr>
        <dsp:cNvPr id="0" name=""/>
        <dsp:cNvSpPr/>
      </dsp:nvSpPr>
      <dsp:spPr>
        <a:xfrm>
          <a:off x="0" y="909803"/>
          <a:ext cx="10515600" cy="725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B179AF-509A-4B9D-BFB2-1D7277EC2B39}">
      <dsp:nvSpPr>
        <dsp:cNvPr id="0" name=""/>
        <dsp:cNvSpPr/>
      </dsp:nvSpPr>
      <dsp:spPr>
        <a:xfrm>
          <a:off x="219348" y="1072955"/>
          <a:ext cx="398815" cy="39881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21E703-CF23-4811-A711-6CE89130512C}">
      <dsp:nvSpPr>
        <dsp:cNvPr id="0" name=""/>
        <dsp:cNvSpPr/>
      </dsp:nvSpPr>
      <dsp:spPr>
        <a:xfrm>
          <a:off x="837512" y="909803"/>
          <a:ext cx="9678087" cy="725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742" tIns="76742" rIns="76742" bIns="7674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Mayor costo de deuda y menor margen EBIT, lo que compromete la generación de utilidad operativa.</a:t>
          </a:r>
          <a:endParaRPr lang="en-US" sz="1900" kern="1200"/>
        </a:p>
      </dsp:txBody>
      <dsp:txXfrm>
        <a:off x="837512" y="909803"/>
        <a:ext cx="9678087" cy="725119"/>
      </dsp:txXfrm>
    </dsp:sp>
    <dsp:sp modelId="{4F610585-AC54-4C8E-B581-61E6156DCB86}">
      <dsp:nvSpPr>
        <dsp:cNvPr id="0" name=""/>
        <dsp:cNvSpPr/>
      </dsp:nvSpPr>
      <dsp:spPr>
        <a:xfrm>
          <a:off x="0" y="1816202"/>
          <a:ext cx="10515600" cy="725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F7FAE8-832E-457A-99A2-815EF74713BD}">
      <dsp:nvSpPr>
        <dsp:cNvPr id="0" name=""/>
        <dsp:cNvSpPr/>
      </dsp:nvSpPr>
      <dsp:spPr>
        <a:xfrm>
          <a:off x="219348" y="1979354"/>
          <a:ext cx="398815" cy="39881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A5FAC8-FDCA-47E7-AE37-244738115938}">
      <dsp:nvSpPr>
        <dsp:cNvPr id="0" name=""/>
        <dsp:cNvSpPr/>
      </dsp:nvSpPr>
      <dsp:spPr>
        <a:xfrm>
          <a:off x="837512" y="1816202"/>
          <a:ext cx="9678087" cy="725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742" tIns="76742" rIns="76742" bIns="7674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Optimización de gestión en 2021-2022 mejoró la eficiencia, pero en 2023 hubo signos de desaceleración.</a:t>
          </a:r>
          <a:endParaRPr lang="en-US" sz="1900" kern="1200"/>
        </a:p>
      </dsp:txBody>
      <dsp:txXfrm>
        <a:off x="837512" y="1816202"/>
        <a:ext cx="9678087" cy="725119"/>
      </dsp:txXfrm>
    </dsp:sp>
    <dsp:sp modelId="{F7C70897-0616-416C-9ABF-46CB6D272358}">
      <dsp:nvSpPr>
        <dsp:cNvPr id="0" name=""/>
        <dsp:cNvSpPr/>
      </dsp:nvSpPr>
      <dsp:spPr>
        <a:xfrm>
          <a:off x="0" y="2722601"/>
          <a:ext cx="10515600" cy="725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B77F5D-08D5-4719-B35C-E58ED6FE2E37}">
      <dsp:nvSpPr>
        <dsp:cNvPr id="0" name=""/>
        <dsp:cNvSpPr/>
      </dsp:nvSpPr>
      <dsp:spPr>
        <a:xfrm>
          <a:off x="219348" y="2885753"/>
          <a:ext cx="398815" cy="39881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936A5E-1372-49B9-86FB-0C5A1FF88DA6}">
      <dsp:nvSpPr>
        <dsp:cNvPr id="0" name=""/>
        <dsp:cNvSpPr/>
      </dsp:nvSpPr>
      <dsp:spPr>
        <a:xfrm>
          <a:off x="837512" y="2722601"/>
          <a:ext cx="9678087" cy="725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742" tIns="76742" rIns="76742" bIns="7674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Endeudamiento creciente, con mayor riesgo crediticio si la tendencia se mantiene.</a:t>
          </a:r>
          <a:endParaRPr lang="en-US" sz="1900" kern="1200"/>
        </a:p>
      </dsp:txBody>
      <dsp:txXfrm>
        <a:off x="837512" y="2722601"/>
        <a:ext cx="9678087" cy="725119"/>
      </dsp:txXfrm>
    </dsp:sp>
    <dsp:sp modelId="{B9E095C3-E931-448C-9D9F-E8E65F092FC8}">
      <dsp:nvSpPr>
        <dsp:cNvPr id="0" name=""/>
        <dsp:cNvSpPr/>
      </dsp:nvSpPr>
      <dsp:spPr>
        <a:xfrm>
          <a:off x="0" y="3629000"/>
          <a:ext cx="10515600" cy="725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724587-C45B-48E8-8401-09F7C137998F}">
      <dsp:nvSpPr>
        <dsp:cNvPr id="0" name=""/>
        <dsp:cNvSpPr/>
      </dsp:nvSpPr>
      <dsp:spPr>
        <a:xfrm>
          <a:off x="219348" y="3792152"/>
          <a:ext cx="398815" cy="39881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A853B9-C2DC-437A-BF4D-334652A8AC1E}">
      <dsp:nvSpPr>
        <dsp:cNvPr id="0" name=""/>
        <dsp:cNvSpPr/>
      </dsp:nvSpPr>
      <dsp:spPr>
        <a:xfrm>
          <a:off x="837512" y="3629000"/>
          <a:ext cx="9678087" cy="725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742" tIns="76742" rIns="76742" bIns="7674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Retos futuros: Necesidad de ajustar estrategias de costos y financiamiento para evitar problemas de liquidez y rentabilidad.</a:t>
          </a:r>
          <a:endParaRPr lang="en-US" sz="1900" kern="1200"/>
        </a:p>
      </dsp:txBody>
      <dsp:txXfrm>
        <a:off x="837512" y="3629000"/>
        <a:ext cx="9678087" cy="7251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0C9F5D-AEC8-43F9-8B7F-B25A1027A509}">
      <dsp:nvSpPr>
        <dsp:cNvPr id="0" name=""/>
        <dsp:cNvSpPr/>
      </dsp:nvSpPr>
      <dsp:spPr>
        <a:xfrm>
          <a:off x="0" y="3404"/>
          <a:ext cx="10515600" cy="725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278E34-0B21-41C5-9B02-D582E98B46B1}">
      <dsp:nvSpPr>
        <dsp:cNvPr id="0" name=""/>
        <dsp:cNvSpPr/>
      </dsp:nvSpPr>
      <dsp:spPr>
        <a:xfrm>
          <a:off x="219348" y="166556"/>
          <a:ext cx="398815" cy="398815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362FF7-86C9-43A5-8DE3-AA8E7C8BFA2F}">
      <dsp:nvSpPr>
        <dsp:cNvPr id="0" name=""/>
        <dsp:cNvSpPr/>
      </dsp:nvSpPr>
      <dsp:spPr>
        <a:xfrm>
          <a:off x="837512" y="3404"/>
          <a:ext cx="9678087" cy="725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742" tIns="76742" rIns="76742" bIns="7674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/>
            <a:t>Aceros Arequipa enfrenta un entorno de alto riesgo financiero, con aumento de deuda, reducción de márgenes y mayor incertidumbre en costos.</a:t>
          </a:r>
          <a:endParaRPr lang="en-US" sz="1800" kern="1200"/>
        </a:p>
      </dsp:txBody>
      <dsp:txXfrm>
        <a:off x="837512" y="3404"/>
        <a:ext cx="9678087" cy="725119"/>
      </dsp:txXfrm>
    </dsp:sp>
    <dsp:sp modelId="{5C242E35-BA61-4255-A62F-028D9655E944}">
      <dsp:nvSpPr>
        <dsp:cNvPr id="0" name=""/>
        <dsp:cNvSpPr/>
      </dsp:nvSpPr>
      <dsp:spPr>
        <a:xfrm>
          <a:off x="0" y="909803"/>
          <a:ext cx="10515600" cy="725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252D73-E770-4124-8698-155176B1FC2B}">
      <dsp:nvSpPr>
        <dsp:cNvPr id="0" name=""/>
        <dsp:cNvSpPr/>
      </dsp:nvSpPr>
      <dsp:spPr>
        <a:xfrm>
          <a:off x="219348" y="1072955"/>
          <a:ext cx="398815" cy="39881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F7A36F-C9B9-400A-BFB8-DC3D35E93CF5}">
      <dsp:nvSpPr>
        <dsp:cNvPr id="0" name=""/>
        <dsp:cNvSpPr/>
      </dsp:nvSpPr>
      <dsp:spPr>
        <a:xfrm>
          <a:off x="837512" y="909803"/>
          <a:ext cx="9678087" cy="725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742" tIns="76742" rIns="76742" bIns="7674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>
              <a:latin typeface="Aptos Display" panose="02110004020202020204"/>
            </a:rPr>
            <a:t>Mitigar</a:t>
          </a:r>
          <a:r>
            <a:rPr lang="es-ES" sz="1800" kern="1200"/>
            <a:t> este riesgo, es clave proteger capital y asegurar retornos estables, dado el impacto de tasas de interés altas y menor rentabilidad operativa.</a:t>
          </a:r>
          <a:endParaRPr lang="en-US" sz="1800" kern="1200"/>
        </a:p>
      </dsp:txBody>
      <dsp:txXfrm>
        <a:off x="837512" y="909803"/>
        <a:ext cx="9678087" cy="725119"/>
      </dsp:txXfrm>
    </dsp:sp>
    <dsp:sp modelId="{E49BC719-FE25-453D-BDA1-94E526E25F5F}">
      <dsp:nvSpPr>
        <dsp:cNvPr id="0" name=""/>
        <dsp:cNvSpPr/>
      </dsp:nvSpPr>
      <dsp:spPr>
        <a:xfrm>
          <a:off x="0" y="1816202"/>
          <a:ext cx="10515600" cy="725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2BB198-89F8-45C7-84B9-444D6B86DCDC}">
      <dsp:nvSpPr>
        <dsp:cNvPr id="0" name=""/>
        <dsp:cNvSpPr/>
      </dsp:nvSpPr>
      <dsp:spPr>
        <a:xfrm>
          <a:off x="219348" y="1979354"/>
          <a:ext cx="398815" cy="39881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949F76-328B-4B35-94DB-AD3640B1E9B9}">
      <dsp:nvSpPr>
        <dsp:cNvPr id="0" name=""/>
        <dsp:cNvSpPr/>
      </dsp:nvSpPr>
      <dsp:spPr>
        <a:xfrm>
          <a:off x="837512" y="1816202"/>
          <a:ext cx="9678087" cy="725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742" tIns="76742" rIns="76742" bIns="7674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/>
            <a:t>Invertir en fondos mutuos de materiales básicos ofrece una mejor relación riesgo-retorno que un portafolio basado solo en acciones de empresas individuales del sector.</a:t>
          </a:r>
          <a:endParaRPr lang="en-US" sz="1800" kern="1200"/>
        </a:p>
      </dsp:txBody>
      <dsp:txXfrm>
        <a:off x="837512" y="1816202"/>
        <a:ext cx="9678087" cy="725119"/>
      </dsp:txXfrm>
    </dsp:sp>
    <dsp:sp modelId="{B2672398-10AF-4F3E-AE53-76B6BFCE0736}">
      <dsp:nvSpPr>
        <dsp:cNvPr id="0" name=""/>
        <dsp:cNvSpPr/>
      </dsp:nvSpPr>
      <dsp:spPr>
        <a:xfrm>
          <a:off x="0" y="2722601"/>
          <a:ext cx="10515600" cy="725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1AC19C-3B7F-4E60-B79D-26CC8B0B5B71}">
      <dsp:nvSpPr>
        <dsp:cNvPr id="0" name=""/>
        <dsp:cNvSpPr/>
      </dsp:nvSpPr>
      <dsp:spPr>
        <a:xfrm>
          <a:off x="219348" y="2885753"/>
          <a:ext cx="398815" cy="39881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C05C95-876F-4C5F-9839-B4BB39C96BD7}">
      <dsp:nvSpPr>
        <dsp:cNvPr id="0" name=""/>
        <dsp:cNvSpPr/>
      </dsp:nvSpPr>
      <dsp:spPr>
        <a:xfrm>
          <a:off x="837512" y="2722601"/>
          <a:ext cx="9678087" cy="725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742" tIns="76742" rIns="76742" bIns="7674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/>
            <a:t>La estrategia de portafolio optimizado permite preservar capital y generar ingresos sostenibles, reduciendo la exposición a la volatilidad del mercado.</a:t>
          </a:r>
          <a:endParaRPr lang="en-US" sz="1800" kern="1200"/>
        </a:p>
      </dsp:txBody>
      <dsp:txXfrm>
        <a:off x="837512" y="2722601"/>
        <a:ext cx="9678087" cy="725119"/>
      </dsp:txXfrm>
    </dsp:sp>
    <dsp:sp modelId="{112FA2F2-ECB4-45AA-8D42-E4462072278E}">
      <dsp:nvSpPr>
        <dsp:cNvPr id="0" name=""/>
        <dsp:cNvSpPr/>
      </dsp:nvSpPr>
      <dsp:spPr>
        <a:xfrm>
          <a:off x="0" y="3629000"/>
          <a:ext cx="10515600" cy="725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0C4372-4436-4B1C-B2F4-374BC5F325D3}">
      <dsp:nvSpPr>
        <dsp:cNvPr id="0" name=""/>
        <dsp:cNvSpPr/>
      </dsp:nvSpPr>
      <dsp:spPr>
        <a:xfrm>
          <a:off x="219348" y="3792152"/>
          <a:ext cx="398815" cy="39881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9DCB95-5F8B-40D6-9A1C-F5BFC3DA6B6A}">
      <dsp:nvSpPr>
        <dsp:cNvPr id="0" name=""/>
        <dsp:cNvSpPr/>
      </dsp:nvSpPr>
      <dsp:spPr>
        <a:xfrm>
          <a:off x="837512" y="3629000"/>
          <a:ext cx="9678087" cy="725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742" tIns="76742" rIns="76742" bIns="7674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/>
            <a:t>Esta inversión contribuye a la sostenibilidad financiera de Aceros Arequipa, asegurando liquidez y estabilidad ante escenarios económicos adversos.</a:t>
          </a:r>
          <a:endParaRPr lang="en-US" sz="1800" kern="1200"/>
        </a:p>
      </dsp:txBody>
      <dsp:txXfrm>
        <a:off x="837512" y="3629000"/>
        <a:ext cx="9678087" cy="7251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jpeg>
</file>

<file path=ppt/media/image34.jpeg>
</file>

<file path=ppt/media/image35.jpeg>
</file>

<file path=ppt/media/image37.jpeg>
</file>

<file path=ppt/media/image38.png>
</file>

<file path=ppt/media/image4.png>
</file>

<file path=ppt/media/image40.jpeg>
</file>

<file path=ppt/media/image42.jpeg>
</file>

<file path=ppt/media/image43.jpeg>
</file>

<file path=ppt/media/image45.jpe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49610A-991F-413F-98D9-496325EC57F8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71A414-6100-464E-A141-31174259334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58394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1A414-6100-464E-A141-311742593340}" type="slidenum">
              <a:rPr lang="es-PE" smtClean="0"/>
              <a:t>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17036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E9ADC-2ED0-6F12-5A2C-9FC4BE400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7E025C8E-D78F-FF41-7233-26B9799188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563CE83-0CB4-B9FE-8328-F13E061D77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290BB1E-F382-0E44-1720-BFA37F65B7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1A414-6100-464E-A141-311742593340}" type="slidenum">
              <a:rPr lang="es-PE" smtClean="0"/>
              <a:t>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8599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32DA6-DAED-1774-4994-16A887CC6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FCBD0B71-5D57-BFA7-74DF-F8BB6562EC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F977B52-C622-D091-731C-8ED5073668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22C8E4E-36E5-89B8-3A4E-5FEE08717C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1A414-6100-464E-A141-311742593340}" type="slidenum">
              <a:rPr lang="es-PE" smtClean="0"/>
              <a:t>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98447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BC44BD-BCA3-824E-94A0-2B23B06EC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E97CE05-1AC8-5044-15FC-3736C421DC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52D486-7898-FE03-0369-5579138A6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BF5D23A-5AA8-40C2-0191-8E30103CA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CF2151-9BE0-3F76-8E62-CD9D0C2C8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85930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64492E-0B32-AB26-3FE7-F7AEEFA4D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B2D0BAB-E010-A924-59CB-1A678BDBB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1D0775-A74D-5925-8E5F-27A1C653F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C5200B-D5F1-8711-2356-05CA63467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600D7B-DE7B-BF24-6D32-4C9DA712F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01204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6ABCF30-A873-691A-247C-5E4422064B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3F319FE-C7C0-2803-B7E6-D96543557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5B3390-C938-2FB3-792B-4AEA5FB16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472C62E-8AF8-B204-B578-F86EE0E1A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EEB6DD-619E-6885-51B1-758F0D665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57641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EA0D8-4E55-8BD2-D96F-857320299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FAA073-FDD1-DEFE-C60D-56025035D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49598D-A2D5-C592-1C9D-8147C751E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B05D72-664F-05D6-2863-BC43E7107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3BB280-3488-194E-903A-A0E177B79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00803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6D1941-2755-FC8F-2F9C-B5559EC10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65A2F24-E01F-20AD-B529-D610C30B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2BD7D4-040E-AB10-62CB-00FC067A8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0AA274-227C-27D2-0BE3-5EEF7566C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B8E5C9-50F7-233F-864D-CB7B2B267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817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E5E2D8-AF83-316B-ABDF-51D222BC4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7BB418-83BA-EB04-8194-C7F5754812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258AC24-2C24-A94E-1965-A26FEB5291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E8F569-55CF-81CB-7390-C315C9B7B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E69E642-3AFF-E471-20FE-2BDF4E7D6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8137139-B35D-A9D6-AD36-7C452B5CC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6552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EA5B4F-E9AB-A532-10BE-84491EC8A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ECB082-8DEF-9258-C5F4-4E05A095A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011943C-8D51-77DB-D3B5-6EC500ED2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688B8A7-CE80-2C75-775C-2B03FE491B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EE4873D-FC92-3680-7FC8-1B3C65616E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DEE99DA-7DBF-4CAA-B7EF-0FC687B4B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9249A09-BED8-8C93-CBB6-8270C183F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E8B633C-34C1-F1FA-AD74-C18AC1341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98588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928A9E-9D2A-7921-925A-7FE6A4F71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213209A-F1FA-20ED-776B-07C380310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FCBC07F-5B47-5239-50BE-37FF95B20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ED0183-6C32-1D3C-1E40-B7A368B2D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02544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48772F4-C3D6-E828-9677-0A82CCF60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FA0B9AF-62E9-2DEB-E448-3836F0DEE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FE2F2AA-954F-E5EE-03A1-0B56477F0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21397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5CDA2-A6F3-B99D-EE77-FDCB8371B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2C0C45-8569-2F51-044D-6E407F3B6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6489AD-135F-98E8-AF3E-81E30DEB8F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D7687B-2DE0-000D-6B95-11BB79C90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85318B2-F337-E3B8-68D7-A3B357681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6BACAA5-3D50-5C05-23D6-C8719D923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0372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63832-4302-0262-B2AB-D17A738EA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1BA2F7-67AF-F67E-8692-BAE3D28100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C2B2A64-CFE6-8A1D-4A3B-D148839A5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E19C5BA-7032-0974-0CED-353AA2E5B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FC0511A-AAA6-12A7-B73A-7C551CDA0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2A22D41-1BE9-3A4F-577E-68BDF174A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30265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6019669-30F0-E44F-FB84-5BA11378C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851F21-0F2D-62D0-2139-B732456A1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6E332D-7497-1FED-7774-30CF30CC16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9C5FAE-8556-4BC8-A96D-47B9746DCACD}" type="datetimeFigureOut">
              <a:rPr lang="es-PE" smtClean="0"/>
              <a:t>27/02/2025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EE11AA7-73AE-8A85-A1FB-9C45366519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28D69B3-FE17-2D8B-AB6B-92971C348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D1640A-D358-4ADF-8DA1-133D4CB30E6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9795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hyperlink" Target="https://github.com/GRQ34/Finanzas-Proyecto-Final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rimera colada en la nueva acería de Aceros Arequipa (Perú) - IDOM">
            <a:extLst>
              <a:ext uri="{FF2B5EF4-FFF2-40B4-BE49-F238E27FC236}">
                <a16:creationId xmlns:a16="http://schemas.microsoft.com/office/drawing/2014/main" id="{3BE8D457-4EB4-B64F-7710-FBBDC85C0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" r="18134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9277370-EB92-87D9-1E21-BA7C054917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Análisis Financiero: Corporación Aceros Arequipa</a:t>
            </a:r>
            <a:endParaRPr lang="es-PE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C9E396-69D6-CDEB-F6DD-76F7A4B7D0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s-PE">
                <a:solidFill>
                  <a:srgbClr val="FFFFFF"/>
                </a:solidFill>
              </a:rPr>
              <a:t>Germán Rosales, Jorge Melgarejo, Natalia Watson, Guillermo Maldonado</a:t>
            </a:r>
          </a:p>
        </p:txBody>
      </p:sp>
    </p:spTree>
    <p:extLst>
      <p:ext uri="{BB962C8B-B14F-4D97-AF65-F5344CB8AC3E}">
        <p14:creationId xmlns:p14="http://schemas.microsoft.com/office/powerpoint/2010/main" val="931162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03C2D-8D95-4745-0CAC-72EF30D17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/>
              <a:t>Conexión entre Prueba Ácida y CCE</a:t>
            </a:r>
          </a:p>
        </p:txBody>
      </p:sp>
      <p:cxnSp>
        <p:nvCxnSpPr>
          <p:cNvPr id="15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3E04919-F164-9865-2B09-9CEE53104C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551176"/>
            <a:ext cx="4085665" cy="359120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1"/>
              <a:t>2020:</a:t>
            </a:r>
            <a:r>
              <a:rPr lang="en-US" sz="1900"/>
              <a:t> CCE alto (204 días) + Prueba Ácida elevada (0.97) → </a:t>
            </a:r>
            <a:r>
              <a:rPr lang="en-US" sz="1900" b="1"/>
              <a:t>Acumulación de liquidez</a:t>
            </a:r>
            <a:r>
              <a:rPr lang="en-US" sz="1900"/>
              <a:t> por incertidumbre.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1"/>
              <a:t>2021 - 2022:</a:t>
            </a:r>
            <a:r>
              <a:rPr lang="en-US" sz="1900"/>
              <a:t> CCE cae (107 y 94 días) + Prueba Ácida baja (0.68 y 0.59) → </a:t>
            </a:r>
            <a:r>
              <a:rPr lang="en-US" sz="1900" b="1"/>
              <a:t>Liberación de efectivo</a:t>
            </a:r>
            <a:r>
              <a:rPr lang="en-US" sz="1900"/>
              <a:t>, mayor eficiencia en cobros e inventarios.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1"/>
              <a:t>2023:</a:t>
            </a:r>
            <a:r>
              <a:rPr lang="en-US" sz="1900"/>
              <a:t> CCE sube (107 días) + Prueba Ácida sube (0.74) → </a:t>
            </a:r>
            <a:r>
              <a:rPr lang="en-US" sz="1900" b="1"/>
              <a:t>Posible desaceleración operativa o ajuste financiero</a:t>
            </a:r>
            <a:r>
              <a:rPr lang="en-US" sz="1900"/>
              <a:t>.</a:t>
            </a:r>
          </a:p>
        </p:txBody>
      </p:sp>
      <p:pic>
        <p:nvPicPr>
          <p:cNvPr id="3" name="Picture 4" descr="Tipos de inversión y flujo de caja: una guía para entender las finanzas  empresariales">
            <a:extLst>
              <a:ext uri="{FF2B5EF4-FFF2-40B4-BE49-F238E27FC236}">
                <a16:creationId xmlns:a16="http://schemas.microsoft.com/office/drawing/2014/main" id="{FF3D78DA-EAD5-B513-1986-621AC113F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Brus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57" r="25093"/>
          <a:stretch/>
        </p:blipFill>
        <p:spPr bwMode="auto">
          <a:xfrm>
            <a:off x="5650992" y="10"/>
            <a:ext cx="6541008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0621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34" name="Rectangle 5128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6" name="Rectangle 5130">
            <a:extLst>
              <a:ext uri="{FF2B5EF4-FFF2-40B4-BE49-F238E27FC236}">
                <a16:creationId xmlns:a16="http://schemas.microsoft.com/office/drawing/2014/main" id="{7803386D-8EC0-490A-9296-FAFCF1AD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38" name="Picture 5132">
            <a:extLst>
              <a:ext uri="{FF2B5EF4-FFF2-40B4-BE49-F238E27FC236}">
                <a16:creationId xmlns:a16="http://schemas.microsoft.com/office/drawing/2014/main" id="{C4720EDA-E218-43A9-8817-08F09F4DB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5139" name="Rectangle 5134">
            <a:extLst>
              <a:ext uri="{FF2B5EF4-FFF2-40B4-BE49-F238E27FC236}">
                <a16:creationId xmlns:a16="http://schemas.microsoft.com/office/drawing/2014/main" id="{D87C4F29-0DC4-4901-A2FD-7C88889E6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0" name="Rectangle 5136">
            <a:extLst>
              <a:ext uri="{FF2B5EF4-FFF2-40B4-BE49-F238E27FC236}">
                <a16:creationId xmlns:a16="http://schemas.microsoft.com/office/drawing/2014/main" id="{E6A781BA-2341-444F-811D-870633C4F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678" y="0"/>
            <a:ext cx="11145980" cy="6870723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6B10B8-D99B-AE36-60D8-33053418C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5" y="552810"/>
            <a:ext cx="4804659" cy="22287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/>
              <a:t>Ratios de Solvencia - Costo de la Deuda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1B0A76D-0D61-D18A-C77F-8220CC558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1965" y="2959729"/>
            <a:ext cx="4804659" cy="33410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/>
              <a:t>2020 - 2021: Costos bajos (1.35% - 1.06%), acceso a financiamiento favorable.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/>
              <a:t>2022 - 2023: Incremento significativo (6.31% - 7.08%), mayor costo financiero.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/>
              <a:t>Factores: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/>
              <a:t>Condiciones del mercado: Endurecimiento de políticas monetarias y tasas de interés más altas.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/>
              <a:t>Comparación sectorial: Competidor (SIDERPERU) con WACC superior al 30%.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/>
              <a:t>Implicaciones: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/>
              <a:t>Mayor riesgo crediticio.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/>
              <a:t>Posibles dificultades futuras para acceder a financiamiento competitivo.</a:t>
            </a:r>
          </a:p>
        </p:txBody>
      </p:sp>
      <p:pic>
        <p:nvPicPr>
          <p:cNvPr id="5124" name="Picture 4" descr="aumento de la tasa de interés debido al aumento del porcentaje de inflación.  reserva federal o concepto de política monetaria del banco central para  empresas 14770465 Vector en Vecteezy">
            <a:extLst>
              <a:ext uri="{FF2B5EF4-FFF2-40B4-BE49-F238E27FC236}">
                <a16:creationId xmlns:a16="http://schemas.microsoft.com/office/drawing/2014/main" id="{04B66702-33DA-6EA1-2407-9581F3757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95378" y="1075260"/>
            <a:ext cx="5249313" cy="3438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D85B91B0-988C-5D12-50AA-887F586BF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02284"/>
              </p:ext>
            </p:extLst>
          </p:nvPr>
        </p:nvGraphicFramePr>
        <p:xfrm>
          <a:off x="6445729" y="4973806"/>
          <a:ext cx="4619871" cy="822960"/>
        </p:xfrm>
        <a:graphic>
          <a:graphicData uri="http://schemas.openxmlformats.org/drawingml/2006/table">
            <a:tbl>
              <a:tblPr firstRow="1" bandRow="1"/>
              <a:tblGrid>
                <a:gridCol w="1335883">
                  <a:extLst>
                    <a:ext uri="{9D8B030D-6E8A-4147-A177-3AD203B41FA5}">
                      <a16:colId xmlns:a16="http://schemas.microsoft.com/office/drawing/2014/main" val="3485436074"/>
                    </a:ext>
                  </a:extLst>
                </a:gridCol>
                <a:gridCol w="820997">
                  <a:extLst>
                    <a:ext uri="{9D8B030D-6E8A-4147-A177-3AD203B41FA5}">
                      <a16:colId xmlns:a16="http://schemas.microsoft.com/office/drawing/2014/main" val="3972895988"/>
                    </a:ext>
                  </a:extLst>
                </a:gridCol>
                <a:gridCol w="820997">
                  <a:extLst>
                    <a:ext uri="{9D8B030D-6E8A-4147-A177-3AD203B41FA5}">
                      <a16:colId xmlns:a16="http://schemas.microsoft.com/office/drawing/2014/main" val="2752935178"/>
                    </a:ext>
                  </a:extLst>
                </a:gridCol>
                <a:gridCol w="820997">
                  <a:extLst>
                    <a:ext uri="{9D8B030D-6E8A-4147-A177-3AD203B41FA5}">
                      <a16:colId xmlns:a16="http://schemas.microsoft.com/office/drawing/2014/main" val="1661506728"/>
                    </a:ext>
                  </a:extLst>
                </a:gridCol>
                <a:gridCol w="820997">
                  <a:extLst>
                    <a:ext uri="{9D8B030D-6E8A-4147-A177-3AD203B41FA5}">
                      <a16:colId xmlns:a16="http://schemas.microsoft.com/office/drawing/2014/main" val="3511947157"/>
                    </a:ext>
                  </a:extLst>
                </a:gridCol>
              </a:tblGrid>
              <a:tr h="266384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Ratios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879111"/>
                  </a:ext>
                </a:extLst>
              </a:tr>
              <a:tr h="532767">
                <a:tc>
                  <a:txBody>
                    <a:bodyPr/>
                    <a:lstStyle/>
                    <a:p>
                      <a:pPr algn="l" fontAlgn="b"/>
                      <a:r>
                        <a:rPr lang="es-PE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Costo de la Deuda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1.35%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1.06%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6.31%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7.08%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22435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1402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ADF705-6895-64DC-6980-CC8E0934F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3" name="Rectangle 6152">
            <a:extLst>
              <a:ext uri="{FF2B5EF4-FFF2-40B4-BE49-F238E27FC236}">
                <a16:creationId xmlns:a16="http://schemas.microsoft.com/office/drawing/2014/main" id="{7803386D-8EC0-490A-9296-FAFCF1AD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55" name="Picture 6154">
            <a:extLst>
              <a:ext uri="{FF2B5EF4-FFF2-40B4-BE49-F238E27FC236}">
                <a16:creationId xmlns:a16="http://schemas.microsoft.com/office/drawing/2014/main" id="{C4720EDA-E218-43A9-8817-08F09F4DB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6157" name="Rectangle 6156">
            <a:extLst>
              <a:ext uri="{FF2B5EF4-FFF2-40B4-BE49-F238E27FC236}">
                <a16:creationId xmlns:a16="http://schemas.microsoft.com/office/drawing/2014/main" id="{D87C4F29-0DC4-4901-A2FD-7C88889E6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9" name="Rectangle 6158">
            <a:extLst>
              <a:ext uri="{FF2B5EF4-FFF2-40B4-BE49-F238E27FC236}">
                <a16:creationId xmlns:a16="http://schemas.microsoft.com/office/drawing/2014/main" id="{E6A781BA-2341-444F-811D-870633C4F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678" y="0"/>
            <a:ext cx="11145980" cy="6870723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2FB21B6-17DE-9EB3-0E01-D361A9790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5" y="552810"/>
            <a:ext cx="4804659" cy="22287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b="1"/>
              <a:t>Ratios de Solvencia – Cobertura de Intereses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D175E6D-11C7-8E6A-3111-F030AF6BF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1965" y="2959729"/>
            <a:ext cx="4804659" cy="33410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700"/>
              <a:t>2020 - 2021: Holgura financiera extrema (965.82% - 4384.94%).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700"/>
              <a:t>2022 - 2023: Deterioro significativo (373.83% - 181.54%).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700"/>
              <a:t>Factores: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/>
              <a:t>Aumento del costo de deuda.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/>
              <a:t>Reducción del margen operativo.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700"/>
              <a:t>Implicaciones: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/>
              <a:t>Menor capacidad para pagar intereses.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/>
              <a:t>Si la tendencia continúa, riesgo de incumplimiento financiero.</a:t>
            </a:r>
          </a:p>
        </p:txBody>
      </p:sp>
      <p:pic>
        <p:nvPicPr>
          <p:cNvPr id="6146" name="Picture 2" descr="carga de la deuda. equilibrio entre ingresos y pasivos. administración de  activos o ingresos. obligación financiera o pago de un préstamo. empresario  con deuda en el balancín. 11634939 Vector en Vecteezy">
            <a:extLst>
              <a:ext uri="{FF2B5EF4-FFF2-40B4-BE49-F238E27FC236}">
                <a16:creationId xmlns:a16="http://schemas.microsoft.com/office/drawing/2014/main" id="{D4F140F2-2FE6-E873-40C6-D72AC92ED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95378" y="1289191"/>
            <a:ext cx="5220428" cy="334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047AF938-0482-65F9-C850-CF75CD373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8613273"/>
              </p:ext>
            </p:extLst>
          </p:nvPr>
        </p:nvGraphicFramePr>
        <p:xfrm>
          <a:off x="6293069" y="4940063"/>
          <a:ext cx="5093143" cy="893149"/>
        </p:xfrm>
        <a:graphic>
          <a:graphicData uri="http://schemas.openxmlformats.org/drawingml/2006/table">
            <a:tbl>
              <a:tblPr firstRow="1" bandRow="1"/>
              <a:tblGrid>
                <a:gridCol w="1296545">
                  <a:extLst>
                    <a:ext uri="{9D8B030D-6E8A-4147-A177-3AD203B41FA5}">
                      <a16:colId xmlns:a16="http://schemas.microsoft.com/office/drawing/2014/main" val="3485436074"/>
                    </a:ext>
                  </a:extLst>
                </a:gridCol>
                <a:gridCol w="920821">
                  <a:extLst>
                    <a:ext uri="{9D8B030D-6E8A-4147-A177-3AD203B41FA5}">
                      <a16:colId xmlns:a16="http://schemas.microsoft.com/office/drawing/2014/main" val="3972895988"/>
                    </a:ext>
                  </a:extLst>
                </a:gridCol>
                <a:gridCol w="1034135">
                  <a:extLst>
                    <a:ext uri="{9D8B030D-6E8A-4147-A177-3AD203B41FA5}">
                      <a16:colId xmlns:a16="http://schemas.microsoft.com/office/drawing/2014/main" val="2752935178"/>
                    </a:ext>
                  </a:extLst>
                </a:gridCol>
                <a:gridCol w="920821">
                  <a:extLst>
                    <a:ext uri="{9D8B030D-6E8A-4147-A177-3AD203B41FA5}">
                      <a16:colId xmlns:a16="http://schemas.microsoft.com/office/drawing/2014/main" val="1661506728"/>
                    </a:ext>
                  </a:extLst>
                </a:gridCol>
                <a:gridCol w="920821">
                  <a:extLst>
                    <a:ext uri="{9D8B030D-6E8A-4147-A177-3AD203B41FA5}">
                      <a16:colId xmlns:a16="http://schemas.microsoft.com/office/drawing/2014/main" val="3511947157"/>
                    </a:ext>
                  </a:extLst>
                </a:gridCol>
              </a:tblGrid>
              <a:tr h="312984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Ratios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879111"/>
                  </a:ext>
                </a:extLst>
              </a:tr>
              <a:tr h="580165">
                <a:tc>
                  <a:txBody>
                    <a:bodyPr/>
                    <a:lstStyle/>
                    <a:p>
                      <a:pPr algn="l" fontAlgn="b"/>
                      <a:r>
                        <a:rPr lang="es-PE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Cobertura de Intereses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965.82%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4384.94%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373.83%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181.54%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980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9358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DA2B7C-A85F-5851-33F9-59A3582E1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7" name="Rectangle 7176">
            <a:extLst>
              <a:ext uri="{FF2B5EF4-FFF2-40B4-BE49-F238E27FC236}">
                <a16:creationId xmlns:a16="http://schemas.microsoft.com/office/drawing/2014/main" id="{7803386D-8EC0-490A-9296-FAFCF1AD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9" name="Picture 7178">
            <a:extLst>
              <a:ext uri="{FF2B5EF4-FFF2-40B4-BE49-F238E27FC236}">
                <a16:creationId xmlns:a16="http://schemas.microsoft.com/office/drawing/2014/main" id="{C4720EDA-E218-43A9-8817-08F09F4DB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7181" name="Rectangle 7180">
            <a:extLst>
              <a:ext uri="{FF2B5EF4-FFF2-40B4-BE49-F238E27FC236}">
                <a16:creationId xmlns:a16="http://schemas.microsoft.com/office/drawing/2014/main" id="{D87C4F29-0DC4-4901-A2FD-7C88889E6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83" name="Rectangle 7182">
            <a:extLst>
              <a:ext uri="{FF2B5EF4-FFF2-40B4-BE49-F238E27FC236}">
                <a16:creationId xmlns:a16="http://schemas.microsoft.com/office/drawing/2014/main" id="{E6A781BA-2341-444F-811D-870633C4F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678" y="0"/>
            <a:ext cx="11145980" cy="6870723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B4C9AD2-2EB5-099C-F438-76CB1D1BB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5" y="552810"/>
            <a:ext cx="4804659" cy="22287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/>
              <a:t>Ratios Rentabilidad - Margen EBIT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A16BAFF-E712-F7FC-F77C-B4991A8EC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1965" y="2959729"/>
            <a:ext cx="4804659" cy="33410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300"/>
              <a:t>2020 - 2021: Crecimiento (10.82% - 19.34%), reflejando eficiencia operativa.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300"/>
              <a:t>2022 - 2023: Caída drástica (9.41% - 5.94%).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300"/>
              <a:t>Factores: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300"/>
              <a:t>Aumento del costo de ventas.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300"/>
              <a:t>Mayor carga financiera.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300"/>
              <a:t>Implicaciones: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300"/>
              <a:t>Menor capacidad de generar utilidad operativa.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300"/>
              <a:t>Necesidad de optimizar costos y eficiencia productiva.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300" b="1"/>
              <a:t>ROE y ROA también reflejan esta tendencia, mostrando un deterioro en la rentabilidad del patrimonio y los activos.</a:t>
            </a:r>
            <a:endParaRPr lang="en-US" sz="1300"/>
          </a:p>
          <a:p>
            <a:pPr indent="-228600">
              <a:buFont typeface="Arial" panose="020B0604020202020204" pitchFamily="34" charset="0"/>
              <a:buChar char="•"/>
            </a:pPr>
            <a:endParaRPr lang="en-US" sz="1300"/>
          </a:p>
        </p:txBody>
      </p:sp>
      <p:pic>
        <p:nvPicPr>
          <p:cNvPr id="7170" name="Picture 2" descr="Más datos negativos: la producción de acero cayó casi 22%">
            <a:extLst>
              <a:ext uri="{FF2B5EF4-FFF2-40B4-BE49-F238E27FC236}">
                <a16:creationId xmlns:a16="http://schemas.microsoft.com/office/drawing/2014/main" id="{EB01A154-D4FB-1493-A0D1-1FCB43F81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95378" y="906425"/>
            <a:ext cx="5169308" cy="2907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C11355FB-565F-8479-4C8D-223570D62A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1756164"/>
              </p:ext>
            </p:extLst>
          </p:nvPr>
        </p:nvGraphicFramePr>
        <p:xfrm>
          <a:off x="6518272" y="4096139"/>
          <a:ext cx="4523519" cy="1780791"/>
        </p:xfrm>
        <a:graphic>
          <a:graphicData uri="http://schemas.openxmlformats.org/drawingml/2006/table">
            <a:tbl>
              <a:tblPr firstRow="1" bandRow="1"/>
              <a:tblGrid>
                <a:gridCol w="1636265">
                  <a:extLst>
                    <a:ext uri="{9D8B030D-6E8A-4147-A177-3AD203B41FA5}">
                      <a16:colId xmlns:a16="http://schemas.microsoft.com/office/drawing/2014/main" val="3485436074"/>
                    </a:ext>
                  </a:extLst>
                </a:gridCol>
                <a:gridCol w="776279">
                  <a:extLst>
                    <a:ext uri="{9D8B030D-6E8A-4147-A177-3AD203B41FA5}">
                      <a16:colId xmlns:a16="http://schemas.microsoft.com/office/drawing/2014/main" val="3972895988"/>
                    </a:ext>
                  </a:extLst>
                </a:gridCol>
                <a:gridCol w="776279">
                  <a:extLst>
                    <a:ext uri="{9D8B030D-6E8A-4147-A177-3AD203B41FA5}">
                      <a16:colId xmlns:a16="http://schemas.microsoft.com/office/drawing/2014/main" val="2752935178"/>
                    </a:ext>
                  </a:extLst>
                </a:gridCol>
                <a:gridCol w="667348">
                  <a:extLst>
                    <a:ext uri="{9D8B030D-6E8A-4147-A177-3AD203B41FA5}">
                      <a16:colId xmlns:a16="http://schemas.microsoft.com/office/drawing/2014/main" val="1661506728"/>
                    </a:ext>
                  </a:extLst>
                </a:gridCol>
                <a:gridCol w="667348">
                  <a:extLst>
                    <a:ext uri="{9D8B030D-6E8A-4147-A177-3AD203B41FA5}">
                      <a16:colId xmlns:a16="http://schemas.microsoft.com/office/drawing/2014/main" val="3511947157"/>
                    </a:ext>
                  </a:extLst>
                </a:gridCol>
              </a:tblGrid>
              <a:tr h="2712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6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Ratios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6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6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6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6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7A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879111"/>
                  </a:ext>
                </a:extLst>
              </a:tr>
              <a:tr h="271280">
                <a:tc>
                  <a:txBody>
                    <a:bodyPr/>
                    <a:lstStyle/>
                    <a:p>
                      <a:pPr algn="l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Margen EBIT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10.82%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19.34%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9.41%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5.94%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6988497"/>
                  </a:ext>
                </a:extLst>
              </a:tr>
              <a:tr h="502858">
                <a:tc>
                  <a:txBody>
                    <a:bodyPr/>
                    <a:lstStyle/>
                    <a:p>
                      <a:pPr algn="l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Rentabilidad del patrimonio (ROE)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7.28%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27.25%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9.74%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3.27%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5308650"/>
                  </a:ext>
                </a:extLst>
              </a:tr>
              <a:tr h="735373">
                <a:tc>
                  <a:txBody>
                    <a:bodyPr/>
                    <a:lstStyle/>
                    <a:p>
                      <a:pPr algn="l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Rendimiento neto del activo total (ROA)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3.28%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12.29%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4.39%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1.48%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67483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5412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0AEC80-62DC-E4B4-C5B2-C9E9B0B53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PE" sz="4400" b="1" kern="1200" noProof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Conclusiones de los Ratios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Marcador de texto 3">
            <a:extLst>
              <a:ext uri="{FF2B5EF4-FFF2-40B4-BE49-F238E27FC236}">
                <a16:creationId xmlns:a16="http://schemas.microsoft.com/office/drawing/2014/main" id="{164FC04D-157F-14F8-7399-3655AA5782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8068808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9472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na pila de maletas marrones">
            <a:extLst>
              <a:ext uri="{FF2B5EF4-FFF2-40B4-BE49-F238E27FC236}">
                <a16:creationId xmlns:a16="http://schemas.microsoft.com/office/drawing/2014/main" id="{63B4ED55-57C8-F0F7-5819-928998BF17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sharpenSoften amount="-50000"/>
                    </a14:imgEffect>
                    <a14:imgEffect>
                      <a14:colorTemperature colorTemp="88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t="1370" b="1769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6139E8-7A14-284B-5905-2AD578854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err="1">
                <a:solidFill>
                  <a:srgbClr val="FFFFFF"/>
                </a:solidFill>
              </a:rPr>
              <a:t>Portafolios</a:t>
            </a:r>
            <a:r>
              <a:rPr lang="en-US" sz="4400">
                <a:solidFill>
                  <a:srgbClr val="FFFFFF"/>
                </a:solidFill>
              </a:rPr>
              <a:t> de </a:t>
            </a:r>
            <a:r>
              <a:rPr lang="en-US" sz="4400" err="1">
                <a:solidFill>
                  <a:srgbClr val="FFFFFF"/>
                </a:solidFill>
              </a:rPr>
              <a:t>Inversión</a:t>
            </a:r>
            <a:endParaRPr lang="en-US" sz="4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851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76" name="Rectangle 10275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8" name="Rectangle 10277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1C983E1-CEEB-557A-A1BB-97E063564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Repositorio de Github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67E0B00-750A-00E1-36BA-8ECAB3CB0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6447" y="6019391"/>
            <a:ext cx="7315199" cy="365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hlinkClick r:id="rId2"/>
              </a:rPr>
              <a:t>GRQ34/Finanzas-Proyecto-Final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42" name="Picture 2" descr="Github Murals — Doc Reed">
            <a:extLst>
              <a:ext uri="{FF2B5EF4-FFF2-40B4-BE49-F238E27FC236}">
                <a16:creationId xmlns:a16="http://schemas.microsoft.com/office/drawing/2014/main" id="{3914DA9D-B4DA-D8E5-9BCA-DD830173F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7" r="2508"/>
          <a:stretch/>
        </p:blipFill>
        <p:spPr bwMode="auto"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40698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76D8B5-1E9B-CED4-9D14-176C11A9D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5334000" cy="14024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Portafolio 1 - Mercado</a:t>
            </a:r>
          </a:p>
        </p:txBody>
      </p:sp>
      <p:cxnSp>
        <p:nvCxnSpPr>
          <p:cNvPr id="1036" name="Straight Connector 1035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5A7B647-2134-10A8-7F5E-FFAF6352B8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397966"/>
            <a:ext cx="5334000" cy="3744417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s-PE" sz="1800" noProof="0"/>
              <a:t>Se seleccionan empresas del mercado del acero marcadas como Top </a:t>
            </a:r>
            <a:r>
              <a:rPr lang="es-PE" sz="1800" noProof="0" err="1"/>
              <a:t>Performing</a:t>
            </a:r>
            <a:r>
              <a:rPr lang="es-PE" sz="1800" noProof="0"/>
              <a:t> en la industria del acero.</a:t>
            </a:r>
          </a:p>
          <a:p>
            <a:r>
              <a:rPr lang="es-PE" sz="1800" noProof="0"/>
              <a:t>Los activos finales elegidos son: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s-PE" sz="1800" noProof="0"/>
              <a:t>ACNT: Fabricante de tuberías de acero inoxidable y productos químicos industriales.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s-PE" sz="1800" noProof="0"/>
              <a:t>FRD: Procesamiento de acero laminado y fabricación de tuberías para construcción y energía.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s-PE" sz="1800" noProof="0"/>
              <a:t>MSB: Fideicomiso que recibe regalías de la mina de hierro Peter Mitchell.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s-PE" sz="1800" noProof="0"/>
              <a:t>RS: Principal distribuidor y procesador de metales en Norteamérica.</a:t>
            </a:r>
          </a:p>
        </p:txBody>
      </p:sp>
      <p:pic>
        <p:nvPicPr>
          <p:cNvPr id="1029" name="Picture 5" descr="Segments | Ascent Industries Co.">
            <a:extLst>
              <a:ext uri="{FF2B5EF4-FFF2-40B4-BE49-F238E27FC236}">
                <a16:creationId xmlns:a16="http://schemas.microsoft.com/office/drawing/2014/main" id="{BB05DE9F-9A15-71BD-4208-22F0828F0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" r="-1" b="-1"/>
          <a:stretch/>
        </p:blipFill>
        <p:spPr bwMode="auto">
          <a:xfrm>
            <a:off x="6979129" y="1"/>
            <a:ext cx="521286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Friedman Industries Steel Mill | Powers Brown Architecture">
            <a:extLst>
              <a:ext uri="{FF2B5EF4-FFF2-40B4-BE49-F238E27FC236}">
                <a16:creationId xmlns:a16="http://schemas.microsoft.com/office/drawing/2014/main" id="{2DC3093E-D3BC-2F7A-43CC-869FF7476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5" r="-1" b="3238"/>
          <a:stretch/>
        </p:blipFill>
        <p:spPr bwMode="auto">
          <a:xfrm>
            <a:off x="6979147" y="3429000"/>
            <a:ext cx="5212861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72203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135D4B-2E6F-FC10-9893-43B7580E3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02EBF3B-0D78-1847-0042-FEADEE43E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Portafolio 1 - Mercado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E61369E-BC07-0353-16C7-A15468A89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239" y="1966293"/>
            <a:ext cx="9163521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7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4225DB-C461-170D-1D7C-7873D7E82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6DA7B-FF1D-82FC-3618-BC3BE375A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5334000" cy="14024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Portafolio</a:t>
            </a: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2 - Sector</a:t>
            </a:r>
          </a:p>
        </p:txBody>
      </p:sp>
      <p:cxnSp>
        <p:nvCxnSpPr>
          <p:cNvPr id="2058" name="Straight Connector 2057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D691C4A-972C-D06F-53DE-C715070B6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164702"/>
            <a:ext cx="5334000" cy="3977681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s-PE" noProof="0"/>
              <a:t>Se seleccionan empresas del Top Fondos Mutuos en Materiales Básicos.</a:t>
            </a:r>
          </a:p>
          <a:p>
            <a:r>
              <a:rPr lang="es-PE" noProof="0"/>
              <a:t>Los activos finales elegidos son: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s-PE" noProof="0"/>
              <a:t>FEURX: Invierte en empresas europeas de materiales básicos, brindando exposición a la industria siderúrgica y minera.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s-PE" noProof="0"/>
              <a:t>FRFZX: Enfocado en bienes raíces industriales y comerciales, clave para la infraestructura del sector metalúrgico.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s-PE" noProof="0"/>
              <a:t>MEDGX: Apoya el crecimiento en mercados emergentes, incluyendo productores de acero y materias primas esenciales.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s-PE" noProof="0"/>
              <a:t>VMIAX: Incluye compañías de mediana capitalización en materiales básicos, ofreciendo diversificación en la cadena de suministro del acero.</a:t>
            </a:r>
          </a:p>
        </p:txBody>
      </p:sp>
      <p:pic>
        <p:nvPicPr>
          <p:cNvPr id="2051" name="Picture 3" descr="Mutual Funds – Alphagen">
            <a:extLst>
              <a:ext uri="{FF2B5EF4-FFF2-40B4-BE49-F238E27FC236}">
                <a16:creationId xmlns:a16="http://schemas.microsoft.com/office/drawing/2014/main" id="{27A7DE3E-852E-1B4F-D732-ABAF8F8DE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01" r="-1" b="18519"/>
          <a:stretch/>
        </p:blipFill>
        <p:spPr bwMode="auto">
          <a:xfrm>
            <a:off x="6979129" y="1"/>
            <a:ext cx="521286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Investing in Mutual Funds: What They Are and How They Work">
            <a:extLst>
              <a:ext uri="{FF2B5EF4-FFF2-40B4-BE49-F238E27FC236}">
                <a16:creationId xmlns:a16="http://schemas.microsoft.com/office/drawing/2014/main" id="{A47BE822-AB77-AC5E-D7E2-95ACEFDA0D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1" r="-7" b="-7"/>
          <a:stretch/>
        </p:blipFill>
        <p:spPr bwMode="auto">
          <a:xfrm>
            <a:off x="6979147" y="3429000"/>
            <a:ext cx="5212861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1096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F804F00-48CB-016F-7BCD-0AC9A4212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095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F103F4-F96E-5AC2-DFE8-9E989D480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DAA020-277D-8731-AAC5-ACBDE9FAD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Portafolio 2 - Sector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680997C-F048-2670-2149-E05D906B6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239" y="1966293"/>
            <a:ext cx="9163521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0850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74347D-EC3E-0346-FD5B-C4644638E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E312C-F3D1-107A-7A8B-C76896EF1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Portafolio 3 - Innovación</a:t>
            </a:r>
          </a:p>
        </p:txBody>
      </p:sp>
      <p:pic>
        <p:nvPicPr>
          <p:cNvPr id="7170" name="Picture 2" descr="Schneider Electric élargit la palette des fins de carrière de ses  collaborateurs">
            <a:extLst>
              <a:ext uri="{FF2B5EF4-FFF2-40B4-BE49-F238E27FC236}">
                <a16:creationId xmlns:a16="http://schemas.microsoft.com/office/drawing/2014/main" id="{9360A9A3-FFAA-AEB5-0521-5D665DFCF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4" r="36888" b="-1"/>
          <a:stretch/>
        </p:blipFill>
        <p:spPr bwMode="auto">
          <a:xfrm>
            <a:off x="-1" y="10"/>
            <a:ext cx="51511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75" name="Straight Connector 7174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D1D1C45-B13F-A03B-32DE-7CC477FFDD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68557" y="2211356"/>
            <a:ext cx="5444382" cy="393102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en-US"/>
              <a:t>Se </a:t>
            </a:r>
            <a:r>
              <a:rPr lang="en-US" err="1"/>
              <a:t>seleccionan</a:t>
            </a:r>
            <a:r>
              <a:rPr lang="en-US"/>
              <a:t> </a:t>
            </a:r>
            <a:r>
              <a:rPr lang="en-US" err="1"/>
              <a:t>empresas</a:t>
            </a:r>
            <a:r>
              <a:rPr lang="en-US"/>
              <a:t> </a:t>
            </a:r>
            <a:r>
              <a:rPr lang="en-US" err="1"/>
              <a:t>líderes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innovación</a:t>
            </a:r>
            <a:r>
              <a:rPr lang="en-US"/>
              <a:t> </a:t>
            </a:r>
            <a:r>
              <a:rPr lang="en-US" err="1"/>
              <a:t>tecnológica</a:t>
            </a:r>
            <a:r>
              <a:rPr lang="en-US"/>
              <a:t> y </a:t>
            </a:r>
            <a:r>
              <a:rPr lang="en-US" err="1"/>
              <a:t>sostenibilidad</a:t>
            </a:r>
            <a:r>
              <a:rPr lang="en-US"/>
              <a:t>, con alto </a:t>
            </a:r>
            <a:r>
              <a:rPr lang="en-US" err="1"/>
              <a:t>impacto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la </a:t>
            </a:r>
            <a:r>
              <a:rPr lang="en-US" err="1"/>
              <a:t>transformación</a:t>
            </a:r>
            <a:r>
              <a:rPr lang="en-US"/>
              <a:t> industrial y </a:t>
            </a:r>
            <a:r>
              <a:rPr lang="en-US" err="1"/>
              <a:t>energética</a:t>
            </a:r>
            <a:r>
              <a:rPr lang="en-US"/>
              <a:t>.</a:t>
            </a:r>
          </a:p>
          <a:p>
            <a:r>
              <a:rPr lang="en-US"/>
              <a:t>Los </a:t>
            </a:r>
            <a:r>
              <a:rPr lang="en-US" err="1"/>
              <a:t>activos</a:t>
            </a:r>
            <a:r>
              <a:rPr lang="en-US"/>
              <a:t> finales </a:t>
            </a:r>
            <a:r>
              <a:rPr lang="en-US" err="1"/>
              <a:t>elegidos</a:t>
            </a:r>
            <a:r>
              <a:rPr lang="en-US"/>
              <a:t> son: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ASML: </a:t>
            </a:r>
            <a:r>
              <a:rPr lang="en-US" err="1"/>
              <a:t>Líder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tecnología</a:t>
            </a:r>
            <a:r>
              <a:rPr lang="en-US"/>
              <a:t> de </a:t>
            </a:r>
            <a:r>
              <a:rPr lang="en-US" err="1"/>
              <a:t>semiconductores</a:t>
            </a:r>
            <a:r>
              <a:rPr lang="en-US"/>
              <a:t>, </a:t>
            </a:r>
            <a:r>
              <a:rPr lang="en-US" err="1"/>
              <a:t>desarrolla</a:t>
            </a:r>
            <a:r>
              <a:rPr lang="en-US"/>
              <a:t> </a:t>
            </a:r>
            <a:r>
              <a:rPr lang="en-US" err="1"/>
              <a:t>maquinaria</a:t>
            </a:r>
            <a:r>
              <a:rPr lang="en-US"/>
              <a:t> </a:t>
            </a:r>
            <a:r>
              <a:rPr lang="en-US" err="1"/>
              <a:t>avanzada</a:t>
            </a:r>
            <a:r>
              <a:rPr lang="en-US"/>
              <a:t> para la </a:t>
            </a:r>
            <a:r>
              <a:rPr lang="en-US" err="1"/>
              <a:t>fabricación</a:t>
            </a:r>
            <a:r>
              <a:rPr lang="en-US"/>
              <a:t> de microchips, </a:t>
            </a:r>
            <a:r>
              <a:rPr lang="en-US" err="1"/>
              <a:t>impulsando</a:t>
            </a:r>
            <a:r>
              <a:rPr lang="en-US"/>
              <a:t> la </a:t>
            </a:r>
            <a:r>
              <a:rPr lang="en-US" err="1"/>
              <a:t>innovación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la </a:t>
            </a:r>
            <a:r>
              <a:rPr lang="en-US" err="1"/>
              <a:t>industria</a:t>
            </a:r>
            <a:r>
              <a:rPr lang="en-US"/>
              <a:t> </a:t>
            </a:r>
            <a:r>
              <a:rPr lang="en-US" err="1"/>
              <a:t>electrónica</a:t>
            </a:r>
            <a:r>
              <a:rPr lang="en-US"/>
              <a:t>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NEE: </a:t>
            </a:r>
            <a:r>
              <a:rPr lang="en-US" err="1"/>
              <a:t>Empresa</a:t>
            </a:r>
            <a:r>
              <a:rPr lang="en-US"/>
              <a:t> </a:t>
            </a:r>
            <a:r>
              <a:rPr lang="en-US" err="1"/>
              <a:t>pionera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energías</a:t>
            </a:r>
            <a:r>
              <a:rPr lang="en-US"/>
              <a:t> </a:t>
            </a:r>
            <a:r>
              <a:rPr lang="en-US" err="1"/>
              <a:t>renovables</a:t>
            </a:r>
            <a:r>
              <a:rPr lang="en-US"/>
              <a:t>, </a:t>
            </a:r>
            <a:r>
              <a:rPr lang="en-US" err="1"/>
              <a:t>enfocada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la </a:t>
            </a:r>
            <a:r>
              <a:rPr lang="en-US" err="1"/>
              <a:t>generación</a:t>
            </a:r>
            <a:r>
              <a:rPr lang="en-US"/>
              <a:t> de </a:t>
            </a:r>
            <a:r>
              <a:rPr lang="en-US" err="1"/>
              <a:t>energía</a:t>
            </a:r>
            <a:r>
              <a:rPr lang="en-US"/>
              <a:t> solar y </a:t>
            </a:r>
            <a:r>
              <a:rPr lang="en-US" err="1"/>
              <a:t>eólica</a:t>
            </a:r>
            <a:r>
              <a:rPr lang="en-US"/>
              <a:t>, clave para la </a:t>
            </a:r>
            <a:r>
              <a:rPr lang="en-US" err="1"/>
              <a:t>transición</a:t>
            </a:r>
            <a:r>
              <a:rPr lang="en-US"/>
              <a:t> </a:t>
            </a:r>
            <a:r>
              <a:rPr lang="en-US" err="1"/>
              <a:t>energética</a:t>
            </a:r>
            <a:r>
              <a:rPr lang="en-US"/>
              <a:t> </a:t>
            </a:r>
            <a:r>
              <a:rPr lang="en-US" err="1"/>
              <a:t>sostenible</a:t>
            </a:r>
            <a:r>
              <a:rPr lang="en-US"/>
              <a:t>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PH: </a:t>
            </a:r>
            <a:r>
              <a:rPr lang="en-US" err="1"/>
              <a:t>Especialista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tecnologías</a:t>
            </a:r>
            <a:r>
              <a:rPr lang="en-US"/>
              <a:t> de control y </a:t>
            </a:r>
            <a:r>
              <a:rPr lang="en-US" err="1"/>
              <a:t>movimiento</a:t>
            </a:r>
            <a:r>
              <a:rPr lang="en-US"/>
              <a:t>, </a:t>
            </a:r>
            <a:r>
              <a:rPr lang="en-US" err="1"/>
              <a:t>desarrolla</a:t>
            </a:r>
            <a:r>
              <a:rPr lang="en-US"/>
              <a:t> </a:t>
            </a:r>
            <a:r>
              <a:rPr lang="en-US" err="1"/>
              <a:t>soluciones</a:t>
            </a:r>
            <a:r>
              <a:rPr lang="en-US"/>
              <a:t> para </a:t>
            </a:r>
            <a:r>
              <a:rPr lang="en-US" err="1"/>
              <a:t>automatización</a:t>
            </a:r>
            <a:r>
              <a:rPr lang="en-US"/>
              <a:t> industrial, </a:t>
            </a:r>
            <a:r>
              <a:rPr lang="en-US" err="1"/>
              <a:t>robótica</a:t>
            </a:r>
            <a:r>
              <a:rPr lang="en-US"/>
              <a:t> y </a:t>
            </a:r>
            <a:r>
              <a:rPr lang="en-US" err="1"/>
              <a:t>movilidad</a:t>
            </a:r>
            <a:r>
              <a:rPr lang="en-US"/>
              <a:t> </a:t>
            </a:r>
            <a:r>
              <a:rPr lang="en-US" err="1"/>
              <a:t>sostenible</a:t>
            </a:r>
            <a:r>
              <a:rPr lang="en-US"/>
              <a:t>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SBGSF: </a:t>
            </a:r>
            <a:r>
              <a:rPr lang="en-US" err="1"/>
              <a:t>Multinacional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gestión</a:t>
            </a:r>
            <a:r>
              <a:rPr lang="en-US"/>
              <a:t> de </a:t>
            </a:r>
            <a:r>
              <a:rPr lang="en-US" err="1"/>
              <a:t>energía</a:t>
            </a:r>
            <a:r>
              <a:rPr lang="en-US"/>
              <a:t> y </a:t>
            </a:r>
            <a:r>
              <a:rPr lang="en-US" err="1"/>
              <a:t>automatización</a:t>
            </a:r>
            <a:r>
              <a:rPr lang="en-US"/>
              <a:t>, con un </a:t>
            </a:r>
            <a:r>
              <a:rPr lang="en-US" err="1"/>
              <a:t>fuerte</a:t>
            </a:r>
            <a:r>
              <a:rPr lang="en-US"/>
              <a:t> </a:t>
            </a:r>
            <a:r>
              <a:rPr lang="en-US" err="1"/>
              <a:t>enfoque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digitalización</a:t>
            </a:r>
            <a:r>
              <a:rPr lang="en-US"/>
              <a:t>, </a:t>
            </a:r>
            <a:r>
              <a:rPr lang="en-US" err="1"/>
              <a:t>eficiencia</a:t>
            </a:r>
            <a:r>
              <a:rPr lang="en-US"/>
              <a:t> </a:t>
            </a:r>
            <a:r>
              <a:rPr lang="en-US" err="1"/>
              <a:t>energética</a:t>
            </a:r>
            <a:r>
              <a:rPr lang="en-US"/>
              <a:t> e </a:t>
            </a:r>
            <a:r>
              <a:rPr lang="en-US" err="1"/>
              <a:t>innovación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infraestructura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56773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380AFE-F244-AB03-BA00-564D2650A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0967133-CBDD-AAA9-514F-C3052B1E7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5490971"/>
            <a:ext cx="6962072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Portafolio 3 - Innovación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6D41EF1-3924-A652-5C83-06ACE413E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722" y="390832"/>
            <a:ext cx="8759174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0031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7D5381-4B95-1BC6-E76A-96820B15D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C10CED-AE47-F473-462B-0054D741C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0638" y="1128094"/>
            <a:ext cx="5262386" cy="14152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Portafolio 4 - Proveedores</a:t>
            </a:r>
          </a:p>
        </p:txBody>
      </p:sp>
      <p:pic>
        <p:nvPicPr>
          <p:cNvPr id="8194" name="Picture 2" descr="Peabody Energy Files for Chapter 11 Bankruptcy Protection - WSJ">
            <a:extLst>
              <a:ext uri="{FF2B5EF4-FFF2-40B4-BE49-F238E27FC236}">
                <a16:creationId xmlns:a16="http://schemas.microsoft.com/office/drawing/2014/main" id="{EC9DAE95-E99C-93E0-D3F8-91BEA14BA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1"/>
          <a:stretch/>
        </p:blipFill>
        <p:spPr bwMode="auto">
          <a:xfrm>
            <a:off x="1" y="1"/>
            <a:ext cx="5262386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201" name="Straight Connector 8200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5214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6" name="Picture 4" descr="UP: Union Pacific - Our Journey to Growth Transformation">
            <a:extLst>
              <a:ext uri="{FF2B5EF4-FFF2-40B4-BE49-F238E27FC236}">
                <a16:creationId xmlns:a16="http://schemas.microsoft.com/office/drawing/2014/main" id="{E31B2AAE-6B7F-6037-7C7C-DB035B44A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56"/>
          <a:stretch/>
        </p:blipFill>
        <p:spPr bwMode="auto">
          <a:xfrm>
            <a:off x="-7252" y="3429000"/>
            <a:ext cx="526963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4C235F1-0688-4635-4303-A77607843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80638" y="2543364"/>
            <a:ext cx="5262385" cy="35990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/>
              <a:t>Se </a:t>
            </a:r>
            <a:r>
              <a:rPr lang="en-US" sz="1400" err="1"/>
              <a:t>seleccionan</a:t>
            </a:r>
            <a:r>
              <a:rPr lang="en-US" sz="1400"/>
              <a:t> </a:t>
            </a:r>
            <a:r>
              <a:rPr lang="en-US" sz="1400" err="1"/>
              <a:t>empresas</a:t>
            </a:r>
            <a:r>
              <a:rPr lang="en-US" sz="1400"/>
              <a:t> clave </a:t>
            </a:r>
            <a:r>
              <a:rPr lang="en-US" sz="1400" err="1"/>
              <a:t>en</a:t>
            </a:r>
            <a:r>
              <a:rPr lang="en-US" sz="1400"/>
              <a:t> la </a:t>
            </a:r>
            <a:r>
              <a:rPr lang="en-US" sz="1400" err="1"/>
              <a:t>cadena</a:t>
            </a:r>
            <a:r>
              <a:rPr lang="en-US" sz="1400"/>
              <a:t> de </a:t>
            </a:r>
            <a:r>
              <a:rPr lang="en-US" sz="1400" err="1"/>
              <a:t>suministro</a:t>
            </a:r>
            <a:r>
              <a:rPr lang="en-US" sz="1400"/>
              <a:t> del </a:t>
            </a:r>
            <a:r>
              <a:rPr lang="en-US" sz="1400" err="1"/>
              <a:t>acero</a:t>
            </a:r>
            <a:r>
              <a:rPr lang="en-US" sz="1400"/>
              <a:t>, </a:t>
            </a:r>
            <a:r>
              <a:rPr lang="en-US" sz="1400" err="1"/>
              <a:t>incluyendo</a:t>
            </a:r>
            <a:r>
              <a:rPr lang="en-US" sz="1400"/>
              <a:t> </a:t>
            </a:r>
            <a:r>
              <a:rPr lang="en-US" sz="1400" err="1"/>
              <a:t>energía</a:t>
            </a:r>
            <a:r>
              <a:rPr lang="en-US" sz="1400"/>
              <a:t>, </a:t>
            </a:r>
            <a:r>
              <a:rPr lang="en-US" sz="1400" err="1"/>
              <a:t>minería</a:t>
            </a:r>
            <a:r>
              <a:rPr lang="en-US" sz="1400"/>
              <a:t> y </a:t>
            </a:r>
            <a:r>
              <a:rPr lang="en-US" sz="1400" err="1"/>
              <a:t>transporte</a:t>
            </a:r>
            <a:r>
              <a:rPr lang="en-US" sz="1400"/>
              <a:t> </a:t>
            </a:r>
            <a:r>
              <a:rPr lang="en-US" sz="1400" err="1"/>
              <a:t>ferroviario</a:t>
            </a:r>
            <a:r>
              <a:rPr lang="en-US" sz="1400"/>
              <a:t>.</a:t>
            </a:r>
            <a:endParaRPr lang="en-US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/>
              <a:t>Los </a:t>
            </a:r>
            <a:r>
              <a:rPr lang="en-US" sz="1400" err="1"/>
              <a:t>activos</a:t>
            </a:r>
            <a:r>
              <a:rPr lang="en-US" sz="1400"/>
              <a:t> finales </a:t>
            </a:r>
            <a:r>
              <a:rPr lang="en-US" sz="1400" err="1"/>
              <a:t>elegidos</a:t>
            </a:r>
            <a:r>
              <a:rPr lang="en-US" sz="1400"/>
              <a:t> son: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/>
              <a:t>AES: </a:t>
            </a:r>
            <a:r>
              <a:rPr lang="en-US" sz="1400" err="1"/>
              <a:t>Proveedor</a:t>
            </a:r>
            <a:r>
              <a:rPr lang="en-US" sz="1400"/>
              <a:t> global de </a:t>
            </a:r>
            <a:r>
              <a:rPr lang="en-US" sz="1400" err="1"/>
              <a:t>energía</a:t>
            </a:r>
            <a:r>
              <a:rPr lang="en-US" sz="1400"/>
              <a:t>, </a:t>
            </a:r>
            <a:r>
              <a:rPr lang="en-US" sz="1400" err="1"/>
              <a:t>incluyendo</a:t>
            </a:r>
            <a:r>
              <a:rPr lang="en-US" sz="1400"/>
              <a:t> </a:t>
            </a:r>
            <a:r>
              <a:rPr lang="en-US" sz="1400" err="1"/>
              <a:t>electricidad</a:t>
            </a:r>
            <a:r>
              <a:rPr lang="en-US" sz="1400"/>
              <a:t> para la </a:t>
            </a:r>
            <a:r>
              <a:rPr lang="en-US" sz="1400" err="1"/>
              <a:t>industria</a:t>
            </a:r>
            <a:r>
              <a:rPr lang="en-US" sz="1400"/>
              <a:t> </a:t>
            </a:r>
            <a:r>
              <a:rPr lang="en-US" sz="1400" err="1"/>
              <a:t>siderúrgica</a:t>
            </a:r>
            <a:r>
              <a:rPr lang="en-US" sz="1400"/>
              <a:t> y </a:t>
            </a:r>
            <a:r>
              <a:rPr lang="en-US" sz="1400" err="1"/>
              <a:t>minera</a:t>
            </a:r>
            <a:r>
              <a:rPr lang="en-US" sz="1400"/>
              <a:t>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/>
              <a:t>BTU: Principal productor de </a:t>
            </a:r>
            <a:r>
              <a:rPr lang="en-US" sz="1400" err="1"/>
              <a:t>carbón</a:t>
            </a:r>
            <a:r>
              <a:rPr lang="en-US" sz="1400"/>
              <a:t>, </a:t>
            </a:r>
            <a:r>
              <a:rPr lang="en-US" sz="1400" err="1"/>
              <a:t>recurso</a:t>
            </a:r>
            <a:r>
              <a:rPr lang="en-US" sz="1400"/>
              <a:t> clave </a:t>
            </a:r>
            <a:r>
              <a:rPr lang="en-US" sz="1400" err="1"/>
              <a:t>en</a:t>
            </a:r>
            <a:r>
              <a:rPr lang="en-US" sz="1400"/>
              <a:t> la </a:t>
            </a:r>
            <a:r>
              <a:rPr lang="en-US" sz="1400" err="1"/>
              <a:t>fabricación</a:t>
            </a:r>
            <a:r>
              <a:rPr lang="en-US" sz="1400"/>
              <a:t> de </a:t>
            </a:r>
            <a:r>
              <a:rPr lang="en-US" sz="1400" err="1"/>
              <a:t>acero</a:t>
            </a:r>
            <a:r>
              <a:rPr lang="en-US" sz="1400"/>
              <a:t> a </a:t>
            </a:r>
            <a:r>
              <a:rPr lang="en-US" sz="1400" err="1"/>
              <a:t>través</a:t>
            </a:r>
            <a:r>
              <a:rPr lang="en-US" sz="1400"/>
              <a:t> de altos </a:t>
            </a:r>
            <a:r>
              <a:rPr lang="en-US" sz="1400" err="1"/>
              <a:t>hornos</a:t>
            </a:r>
            <a:r>
              <a:rPr lang="en-US" sz="1400"/>
              <a:t>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/>
              <a:t>SCCO: </a:t>
            </a:r>
            <a:r>
              <a:rPr lang="en-US" sz="1400" err="1"/>
              <a:t>Líder</a:t>
            </a:r>
            <a:r>
              <a:rPr lang="en-US" sz="1400"/>
              <a:t> </a:t>
            </a:r>
            <a:r>
              <a:rPr lang="en-US" sz="1400" err="1"/>
              <a:t>en</a:t>
            </a:r>
            <a:r>
              <a:rPr lang="en-US" sz="1400"/>
              <a:t> </a:t>
            </a:r>
            <a:r>
              <a:rPr lang="en-US" sz="1400" err="1"/>
              <a:t>producción</a:t>
            </a:r>
            <a:r>
              <a:rPr lang="en-US" sz="1400"/>
              <a:t> de </a:t>
            </a:r>
            <a:r>
              <a:rPr lang="en-US" sz="1400" err="1"/>
              <a:t>cobre</a:t>
            </a:r>
            <a:r>
              <a:rPr lang="en-US" sz="1400"/>
              <a:t>, material </a:t>
            </a:r>
            <a:r>
              <a:rPr lang="en-US" sz="1400" err="1"/>
              <a:t>esencial</a:t>
            </a:r>
            <a:r>
              <a:rPr lang="en-US" sz="1400"/>
              <a:t> </a:t>
            </a:r>
            <a:r>
              <a:rPr lang="en-US" sz="1400" err="1"/>
              <a:t>en</a:t>
            </a:r>
            <a:r>
              <a:rPr lang="en-US" sz="1400"/>
              <a:t> la </a:t>
            </a:r>
            <a:r>
              <a:rPr lang="en-US" sz="1400" err="1"/>
              <a:t>infraestructura</a:t>
            </a:r>
            <a:r>
              <a:rPr lang="en-US" sz="1400"/>
              <a:t> y </a:t>
            </a:r>
            <a:r>
              <a:rPr lang="en-US" sz="1400" err="1"/>
              <a:t>manufactura</a:t>
            </a:r>
            <a:r>
              <a:rPr lang="en-US" sz="1400"/>
              <a:t> del </a:t>
            </a:r>
            <a:r>
              <a:rPr lang="en-US" sz="1400" err="1"/>
              <a:t>acero</a:t>
            </a:r>
            <a:r>
              <a:rPr lang="en-US" sz="1400"/>
              <a:t>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/>
              <a:t>UNP: </a:t>
            </a:r>
            <a:r>
              <a:rPr lang="en-US" sz="1400" err="1"/>
              <a:t>Operador</a:t>
            </a:r>
            <a:r>
              <a:rPr lang="en-US" sz="1400"/>
              <a:t> </a:t>
            </a:r>
            <a:r>
              <a:rPr lang="en-US" sz="1400" err="1"/>
              <a:t>ferroviario</a:t>
            </a:r>
            <a:r>
              <a:rPr lang="en-US" sz="1400"/>
              <a:t> </a:t>
            </a:r>
            <a:r>
              <a:rPr lang="en-US" sz="1400" err="1"/>
              <a:t>estratégico</a:t>
            </a:r>
            <a:r>
              <a:rPr lang="en-US" sz="1400"/>
              <a:t> para </a:t>
            </a:r>
            <a:r>
              <a:rPr lang="en-US" sz="1400" err="1"/>
              <a:t>el</a:t>
            </a:r>
            <a:r>
              <a:rPr lang="en-US" sz="1400"/>
              <a:t> </a:t>
            </a:r>
            <a:r>
              <a:rPr lang="en-US" sz="1400" err="1"/>
              <a:t>transporte</a:t>
            </a:r>
            <a:r>
              <a:rPr lang="en-US" sz="1400"/>
              <a:t> de </a:t>
            </a:r>
            <a:r>
              <a:rPr lang="en-US" sz="1400" err="1"/>
              <a:t>materias</a:t>
            </a:r>
            <a:r>
              <a:rPr lang="en-US" sz="1400"/>
              <a:t> </a:t>
            </a:r>
            <a:r>
              <a:rPr lang="en-US" sz="1400" err="1"/>
              <a:t>primas</a:t>
            </a:r>
            <a:r>
              <a:rPr lang="en-US" sz="1400"/>
              <a:t> y </a:t>
            </a:r>
            <a:r>
              <a:rPr lang="en-US" sz="1400" err="1"/>
              <a:t>productos</a:t>
            </a:r>
            <a:r>
              <a:rPr lang="en-US" sz="1400"/>
              <a:t> </a:t>
            </a:r>
            <a:r>
              <a:rPr lang="en-US" sz="1400" err="1"/>
              <a:t>siderúrgicos</a:t>
            </a:r>
            <a:r>
              <a:rPr lang="en-US" sz="140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336233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134D77-27AF-B756-7516-E20EE5C23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9EC53CB-141C-C96A-9D5A-56300E1D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5490971"/>
            <a:ext cx="6962072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Portafolio 4 - Proveedores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B1AA4E56-2595-F972-96AF-37AEAD6A9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646" y="390832"/>
            <a:ext cx="9301327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8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47" name="Rectangle 9229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B4C6F3-CABA-891D-C203-BBD6953D4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/>
              <a:t>Elección del portafolio</a:t>
            </a:r>
          </a:p>
        </p:txBody>
      </p:sp>
      <p:pic>
        <p:nvPicPr>
          <p:cNvPr id="9218" name="Picture 2" descr="Sector Materiales de Construcción en Europa. buen sector, pero ¿qué  acciones comprar? - Bolsamania.com">
            <a:extLst>
              <a:ext uri="{FF2B5EF4-FFF2-40B4-BE49-F238E27FC236}">
                <a16:creationId xmlns:a16="http://schemas.microsoft.com/office/drawing/2014/main" id="{6CF157A9-F202-6EB5-95BA-D6C74A8F0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6" b="1765"/>
          <a:stretch/>
        </p:blipFill>
        <p:spPr bwMode="auto"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48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8085337-0D30-96F4-0458-88E720CD45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54294" y="4777739"/>
            <a:ext cx="6897626" cy="13992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/>
              <a:t>Haciendo la comparativa mediante el Sharpe de cada portafolio se determina el óptimo.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/>
              <a:t>El portafolio 2 del sector de materiales básicos es el mejor entre los propuestos, con un índice de 1.89, un buen indicativo sobre el portafolio. </a:t>
            </a:r>
          </a:p>
        </p:txBody>
      </p:sp>
    </p:spTree>
    <p:extLst>
      <p:ext uri="{BB962C8B-B14F-4D97-AF65-F5344CB8AC3E}">
        <p14:creationId xmlns:p14="http://schemas.microsoft.com/office/powerpoint/2010/main" val="41264064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0DD435-F880-0E34-441B-A1D6A9A27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DFC5C94-FBAB-675F-A772-A81FBC88A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48C552B-B67D-8EBC-681C-C6C8626C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PE" sz="4400" b="1" kern="1200" noProof="0">
                <a:latin typeface="+mj-lt"/>
                <a:ea typeface="+mj-ea"/>
                <a:cs typeface="+mj-cs"/>
              </a:rPr>
              <a:t>Conclusiones G</a:t>
            </a:r>
            <a:r>
              <a:rPr lang="es-PE" sz="4400" b="1"/>
              <a:t>enerales</a:t>
            </a:r>
            <a:endParaRPr lang="es-PE" sz="4400" b="1" kern="1200" noProof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1721D6-1D22-5314-1C36-6633A07E0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6AF8EF1-06D8-9535-F6F2-77CA03161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Marcador de texto 3">
            <a:extLst>
              <a:ext uri="{FF2B5EF4-FFF2-40B4-BE49-F238E27FC236}">
                <a16:creationId xmlns:a16="http://schemas.microsoft.com/office/drawing/2014/main" id="{AF0EAEDE-583C-1231-C261-53E1C32511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7534617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3540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>
            <a:extLst>
              <a:ext uri="{FF2B5EF4-FFF2-40B4-BE49-F238E27FC236}">
                <a16:creationId xmlns:a16="http://schemas.microsoft.com/office/drawing/2014/main" id="{C9ECDC5A-1739-812F-0234-DF19354601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00" r="18738"/>
          <a:stretch/>
        </p:blipFill>
        <p:spPr bwMode="auto">
          <a:xfrm>
            <a:off x="500530" y="391887"/>
            <a:ext cx="4426033" cy="2957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>
            <a:extLst>
              <a:ext uri="{FF2B5EF4-FFF2-40B4-BE49-F238E27FC236}">
                <a16:creationId xmlns:a16="http://schemas.microsoft.com/office/drawing/2014/main" id="{6779518E-18BF-3194-B818-0C153DA86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9360" y="2963725"/>
            <a:ext cx="4301899" cy="326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3" name="Picture 11">
            <a:extLst>
              <a:ext uri="{FF2B5EF4-FFF2-40B4-BE49-F238E27FC236}">
                <a16:creationId xmlns:a16="http://schemas.microsoft.com/office/drawing/2014/main" id="{54FA04D6-715E-7FBB-9AE2-F7C69BC94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9913" y="935699"/>
            <a:ext cx="3685983" cy="267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5" name="Picture 13">
            <a:extLst>
              <a:ext uri="{FF2B5EF4-FFF2-40B4-BE49-F238E27FC236}">
                <a16:creationId xmlns:a16="http://schemas.microsoft.com/office/drawing/2014/main" id="{0DE263D3-4823-29D9-795A-3C08C71D6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0983" y="3488643"/>
            <a:ext cx="3383845" cy="2454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7" name="Picture 15">
            <a:extLst>
              <a:ext uri="{FF2B5EF4-FFF2-40B4-BE49-F238E27FC236}">
                <a16:creationId xmlns:a16="http://schemas.microsoft.com/office/drawing/2014/main" id="{2291C516-B7E3-8AC7-F440-92CC81BB9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0" y="1634755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020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>
            <a:extLst>
              <a:ext uri="{FF2B5EF4-FFF2-40B4-BE49-F238E27FC236}">
                <a16:creationId xmlns:a16="http://schemas.microsoft.com/office/drawing/2014/main" id="{3B9EE4F2-228B-7161-0C11-815D619FD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909" y="2608102"/>
            <a:ext cx="3660091" cy="289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9DBA746F-3331-BC78-C849-0371356C6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2262" y="1275988"/>
            <a:ext cx="2105384" cy="1449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9B73AF2E-DBB3-EE91-351F-D2543DED4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9176" y="1561390"/>
            <a:ext cx="4615180" cy="3076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>
            <a:extLst>
              <a:ext uri="{FF2B5EF4-FFF2-40B4-BE49-F238E27FC236}">
                <a16:creationId xmlns:a16="http://schemas.microsoft.com/office/drawing/2014/main" id="{4ECCA7B5-8EF9-B692-01EA-21879200C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6262" y="1594047"/>
            <a:ext cx="2985008" cy="2985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>
            <a:extLst>
              <a:ext uri="{FF2B5EF4-FFF2-40B4-BE49-F238E27FC236}">
                <a16:creationId xmlns:a16="http://schemas.microsoft.com/office/drawing/2014/main" id="{4665733A-ECB8-FEF7-BA39-5BAD8F2608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16" b="14079"/>
          <a:stretch/>
        </p:blipFill>
        <p:spPr bwMode="auto">
          <a:xfrm>
            <a:off x="8793591" y="4053838"/>
            <a:ext cx="2892561" cy="2085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278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Gráficas financieras en una pantalla oscura">
            <a:extLst>
              <a:ext uri="{FF2B5EF4-FFF2-40B4-BE49-F238E27FC236}">
                <a16:creationId xmlns:a16="http://schemas.microsoft.com/office/drawing/2014/main" id="{4C04A787-720D-D991-2D69-DA863C0369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0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AA92D2D-2470-3530-529A-95E08707F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2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err="1">
                <a:solidFill>
                  <a:srgbClr val="FFFFFF"/>
                </a:solidFill>
              </a:rPr>
              <a:t>Análisis</a:t>
            </a:r>
            <a:r>
              <a:rPr lang="en-US" sz="4400">
                <a:solidFill>
                  <a:srgbClr val="FFFFFF"/>
                </a:solidFill>
              </a:rPr>
              <a:t> Vertical y Horizontal</a:t>
            </a:r>
          </a:p>
        </p:txBody>
      </p:sp>
    </p:spTree>
    <p:extLst>
      <p:ext uri="{BB962C8B-B14F-4D97-AF65-F5344CB8AC3E}">
        <p14:creationId xmlns:p14="http://schemas.microsoft.com/office/powerpoint/2010/main" val="258443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8DC80-5E0C-2F4C-389B-060092FF8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b="1"/>
              <a:t>Efectivo y Equivalentes al Efectivo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F4B62DF-78F1-C021-C8BB-448D529F5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39346"/>
            <a:ext cx="3932237" cy="3629641"/>
          </a:xfrm>
        </p:spPr>
        <p:txBody>
          <a:bodyPr/>
          <a:lstStyle/>
          <a:p>
            <a:r>
              <a:rPr lang="es-ES" b="1"/>
              <a:t>Tendencia decreciente</a:t>
            </a:r>
            <a:r>
              <a:rPr lang="es-ES"/>
              <a:t> en efectivo y equivalentes, reflejando una </a:t>
            </a:r>
            <a:r>
              <a:rPr lang="es-ES" b="1"/>
              <a:t>disminución en liquidez operativa</a:t>
            </a:r>
            <a:r>
              <a:rPr lang="es-ES"/>
              <a:t>.</a:t>
            </a:r>
          </a:p>
          <a:p>
            <a:r>
              <a:rPr lang="es-ES"/>
              <a:t>Coincide con altos costos financieros y adquisición de activos estratégicos, lo que sugiere </a:t>
            </a:r>
            <a:r>
              <a:rPr lang="es-ES" b="1"/>
              <a:t>reinversión del efectivo en optimización operativa y expansión logística</a:t>
            </a:r>
            <a:r>
              <a:rPr lang="es-ES"/>
              <a:t>.</a:t>
            </a:r>
            <a:endParaRPr lang="es-PE"/>
          </a:p>
        </p:txBody>
      </p:sp>
      <p:graphicFrame>
        <p:nvGraphicFramePr>
          <p:cNvPr id="19" name="Tabla 18">
            <a:extLst>
              <a:ext uri="{FF2B5EF4-FFF2-40B4-BE49-F238E27FC236}">
                <a16:creationId xmlns:a16="http://schemas.microsoft.com/office/drawing/2014/main" id="{7240DFA7-2902-8B05-C553-150C66297D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950964"/>
              </p:ext>
            </p:extLst>
          </p:nvPr>
        </p:nvGraphicFramePr>
        <p:xfrm>
          <a:off x="839788" y="4402636"/>
          <a:ext cx="3932237" cy="548640"/>
        </p:xfrm>
        <a:graphic>
          <a:graphicData uri="http://schemas.openxmlformats.org/drawingml/2006/table">
            <a:tbl>
              <a:tblPr/>
              <a:tblGrid>
                <a:gridCol w="995115">
                  <a:extLst>
                    <a:ext uri="{9D8B030D-6E8A-4147-A177-3AD203B41FA5}">
                      <a16:colId xmlns:a16="http://schemas.microsoft.com/office/drawing/2014/main" val="1712999426"/>
                    </a:ext>
                  </a:extLst>
                </a:gridCol>
                <a:gridCol w="957727">
                  <a:extLst>
                    <a:ext uri="{9D8B030D-6E8A-4147-A177-3AD203B41FA5}">
                      <a16:colId xmlns:a16="http://schemas.microsoft.com/office/drawing/2014/main" val="3780874718"/>
                    </a:ext>
                  </a:extLst>
                </a:gridCol>
                <a:gridCol w="1002065">
                  <a:extLst>
                    <a:ext uri="{9D8B030D-6E8A-4147-A177-3AD203B41FA5}">
                      <a16:colId xmlns:a16="http://schemas.microsoft.com/office/drawing/2014/main" val="3342593291"/>
                    </a:ext>
                  </a:extLst>
                </a:gridCol>
                <a:gridCol w="977330">
                  <a:extLst>
                    <a:ext uri="{9D8B030D-6E8A-4147-A177-3AD203B41FA5}">
                      <a16:colId xmlns:a16="http://schemas.microsoft.com/office/drawing/2014/main" val="2541894963"/>
                    </a:ext>
                  </a:extLst>
                </a:gridCol>
              </a:tblGrid>
              <a:tr h="1828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PE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Análisis Vertical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3801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83056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15.65%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10.19%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9.47%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10.07%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3384713"/>
                  </a:ext>
                </a:extLst>
              </a:tr>
            </a:tbl>
          </a:graphicData>
        </a:graphic>
      </p:graphicFrame>
      <p:graphicFrame>
        <p:nvGraphicFramePr>
          <p:cNvPr id="29" name="Tabla 28">
            <a:extLst>
              <a:ext uri="{FF2B5EF4-FFF2-40B4-BE49-F238E27FC236}">
                <a16:creationId xmlns:a16="http://schemas.microsoft.com/office/drawing/2014/main" id="{65485DA8-FDB0-55AA-D337-2AE5BCA3FA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734903"/>
              </p:ext>
            </p:extLst>
          </p:nvPr>
        </p:nvGraphicFramePr>
        <p:xfrm>
          <a:off x="835518" y="5185327"/>
          <a:ext cx="3931270" cy="548640"/>
        </p:xfrm>
        <a:graphic>
          <a:graphicData uri="http://schemas.openxmlformats.org/drawingml/2006/table">
            <a:tbl>
              <a:tblPr/>
              <a:tblGrid>
                <a:gridCol w="836062">
                  <a:extLst>
                    <a:ext uri="{9D8B030D-6E8A-4147-A177-3AD203B41FA5}">
                      <a16:colId xmlns:a16="http://schemas.microsoft.com/office/drawing/2014/main" val="3488187712"/>
                    </a:ext>
                  </a:extLst>
                </a:gridCol>
                <a:gridCol w="1067313">
                  <a:extLst>
                    <a:ext uri="{9D8B030D-6E8A-4147-A177-3AD203B41FA5}">
                      <a16:colId xmlns:a16="http://schemas.microsoft.com/office/drawing/2014/main" val="3086263059"/>
                    </a:ext>
                  </a:extLst>
                </a:gridCol>
                <a:gridCol w="978370">
                  <a:extLst>
                    <a:ext uri="{9D8B030D-6E8A-4147-A177-3AD203B41FA5}">
                      <a16:colId xmlns:a16="http://schemas.microsoft.com/office/drawing/2014/main" val="1631564889"/>
                    </a:ext>
                  </a:extLst>
                </a:gridCol>
                <a:gridCol w="1049525">
                  <a:extLst>
                    <a:ext uri="{9D8B030D-6E8A-4147-A177-3AD203B41FA5}">
                      <a16:colId xmlns:a16="http://schemas.microsoft.com/office/drawing/2014/main" val="1428562334"/>
                    </a:ext>
                  </a:extLst>
                </a:gridCol>
              </a:tblGrid>
              <a:tr h="1828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PE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Análisis Horizontal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489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287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-10.85%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-0.51%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-3.43%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221477"/>
                  </a:ext>
                </a:extLst>
              </a:tr>
            </a:tbl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7EA352BF-8C8E-1CE9-9533-381FD625E669}"/>
              </a:ext>
            </a:extLst>
          </p:cNvPr>
          <p:cNvSpPr txBox="1">
            <a:spLocks/>
          </p:cNvSpPr>
          <p:nvPr/>
        </p:nvSpPr>
        <p:spPr>
          <a:xfrm>
            <a:off x="6514078" y="327764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b="1"/>
              <a:t>Propiedades, Planta y Equipo</a:t>
            </a:r>
          </a:p>
        </p:txBody>
      </p:sp>
      <p:graphicFrame>
        <p:nvGraphicFramePr>
          <p:cNvPr id="7" name="Tabla 18">
            <a:extLst>
              <a:ext uri="{FF2B5EF4-FFF2-40B4-BE49-F238E27FC236}">
                <a16:creationId xmlns:a16="http://schemas.microsoft.com/office/drawing/2014/main" id="{3950EE0C-E8EF-B307-77F8-DB544A6D0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93908"/>
              </p:ext>
            </p:extLst>
          </p:nvPr>
        </p:nvGraphicFramePr>
        <p:xfrm>
          <a:off x="6476500" y="4257135"/>
          <a:ext cx="3932238" cy="548640"/>
        </p:xfrm>
        <a:graphic>
          <a:graphicData uri="http://schemas.openxmlformats.org/drawingml/2006/table">
            <a:tbl>
              <a:tblPr/>
              <a:tblGrid>
                <a:gridCol w="1022036">
                  <a:extLst>
                    <a:ext uri="{9D8B030D-6E8A-4147-A177-3AD203B41FA5}">
                      <a16:colId xmlns:a16="http://schemas.microsoft.com/office/drawing/2014/main" val="1712999426"/>
                    </a:ext>
                  </a:extLst>
                </a:gridCol>
                <a:gridCol w="935422">
                  <a:extLst>
                    <a:ext uri="{9D8B030D-6E8A-4147-A177-3AD203B41FA5}">
                      <a16:colId xmlns:a16="http://schemas.microsoft.com/office/drawing/2014/main" val="3780874718"/>
                    </a:ext>
                  </a:extLst>
                </a:gridCol>
                <a:gridCol w="978728">
                  <a:extLst>
                    <a:ext uri="{9D8B030D-6E8A-4147-A177-3AD203B41FA5}">
                      <a16:colId xmlns:a16="http://schemas.microsoft.com/office/drawing/2014/main" val="3342593291"/>
                    </a:ext>
                  </a:extLst>
                </a:gridCol>
                <a:gridCol w="996052">
                  <a:extLst>
                    <a:ext uri="{9D8B030D-6E8A-4147-A177-3AD203B41FA5}">
                      <a16:colId xmlns:a16="http://schemas.microsoft.com/office/drawing/2014/main" val="2541894963"/>
                    </a:ext>
                  </a:extLst>
                </a:gridCol>
              </a:tblGrid>
              <a:tr h="1828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PE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Análisis Vertical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3801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83056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47.84%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40.77%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41.67%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50.73%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3384713"/>
                  </a:ext>
                </a:extLst>
              </a:tr>
            </a:tbl>
          </a:graphicData>
        </a:graphic>
      </p:graphicFrame>
      <p:graphicFrame>
        <p:nvGraphicFramePr>
          <p:cNvPr id="9" name="Tabla 28">
            <a:extLst>
              <a:ext uri="{FF2B5EF4-FFF2-40B4-BE49-F238E27FC236}">
                <a16:creationId xmlns:a16="http://schemas.microsoft.com/office/drawing/2014/main" id="{4052AB80-CC5F-01C5-E1E9-BB1155636F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963199"/>
              </p:ext>
            </p:extLst>
          </p:nvPr>
        </p:nvGraphicFramePr>
        <p:xfrm>
          <a:off x="6531901" y="5051201"/>
          <a:ext cx="3839713" cy="548640"/>
        </p:xfrm>
        <a:graphic>
          <a:graphicData uri="http://schemas.openxmlformats.org/drawingml/2006/table">
            <a:tbl>
              <a:tblPr/>
              <a:tblGrid>
                <a:gridCol w="816590">
                  <a:extLst>
                    <a:ext uri="{9D8B030D-6E8A-4147-A177-3AD203B41FA5}">
                      <a16:colId xmlns:a16="http://schemas.microsoft.com/office/drawing/2014/main" val="3488187712"/>
                    </a:ext>
                  </a:extLst>
                </a:gridCol>
                <a:gridCol w="1042456">
                  <a:extLst>
                    <a:ext uri="{9D8B030D-6E8A-4147-A177-3AD203B41FA5}">
                      <a16:colId xmlns:a16="http://schemas.microsoft.com/office/drawing/2014/main" val="3086263059"/>
                    </a:ext>
                  </a:extLst>
                </a:gridCol>
                <a:gridCol w="955585">
                  <a:extLst>
                    <a:ext uri="{9D8B030D-6E8A-4147-A177-3AD203B41FA5}">
                      <a16:colId xmlns:a16="http://schemas.microsoft.com/office/drawing/2014/main" val="1631564889"/>
                    </a:ext>
                  </a:extLst>
                </a:gridCol>
                <a:gridCol w="1025082">
                  <a:extLst>
                    <a:ext uri="{9D8B030D-6E8A-4147-A177-3AD203B41FA5}">
                      <a16:colId xmlns:a16="http://schemas.microsoft.com/office/drawing/2014/main" val="1428562334"/>
                    </a:ext>
                  </a:extLst>
                </a:gridCol>
              </a:tblGrid>
              <a:tr h="1828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PE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Análisis Horizontal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489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287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16.70%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9.44%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10.50%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221477"/>
                  </a:ext>
                </a:extLst>
              </a:tr>
            </a:tbl>
          </a:graphicData>
        </a:graphic>
      </p:graphicFrame>
      <p:sp>
        <p:nvSpPr>
          <p:cNvPr id="11" name="Marcador de texto 3">
            <a:extLst>
              <a:ext uri="{FF2B5EF4-FFF2-40B4-BE49-F238E27FC236}">
                <a16:creationId xmlns:a16="http://schemas.microsoft.com/office/drawing/2014/main" id="{41770DF9-4F7E-647F-EA87-4765A4DEEE7C}"/>
              </a:ext>
            </a:extLst>
          </p:cNvPr>
          <p:cNvSpPr txBox="1">
            <a:spLocks/>
          </p:cNvSpPr>
          <p:nvPr/>
        </p:nvSpPr>
        <p:spPr>
          <a:xfrm>
            <a:off x="6514078" y="2214294"/>
            <a:ext cx="3932237" cy="36296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/>
              <a:t>Aumento </a:t>
            </a:r>
            <a:r>
              <a:rPr lang="es-ES"/>
              <a:t>en propiedades, planta y equipo, impulsado por </a:t>
            </a:r>
            <a:r>
              <a:rPr lang="es-ES" b="1"/>
              <a:t>inversiones estratégicas</a:t>
            </a:r>
            <a:r>
              <a:rPr lang="es-ES"/>
              <a:t> en la planta de Pisco, una nueva acería y un tren laminador. </a:t>
            </a:r>
            <a:r>
              <a:rPr lang="es-ES" b="1"/>
              <a:t>Apuesta por expansión productiva pese a menores ganancias en el corto plazo</a:t>
            </a:r>
            <a:r>
              <a:rPr lang="es-ES"/>
              <a:t>.</a:t>
            </a:r>
          </a:p>
        </p:txBody>
      </p:sp>
      <p:pic>
        <p:nvPicPr>
          <p:cNvPr id="14" name="Picture 13" descr="Vertical Line PNG Transparent Images">
            <a:extLst>
              <a:ext uri="{FF2B5EF4-FFF2-40B4-BE49-F238E27FC236}">
                <a16:creationId xmlns:a16="http://schemas.microsoft.com/office/drawing/2014/main" id="{4C05820F-0F73-CDCF-C75C-EC94555C2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3878" y="1252122"/>
            <a:ext cx="2097860" cy="470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286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16808-A3D0-AAE1-5AB7-31890E954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0DA6D8-5E5F-31C5-14C0-8D2F6A8E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b="1"/>
              <a:t>Inventarios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9FBE73B-0420-65F9-881E-DFC7FA6E8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48678"/>
            <a:ext cx="3932237" cy="362031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/>
              <a:t>Aumento en 2021 (+168.32%)</a:t>
            </a:r>
            <a:r>
              <a:rPr lang="es-ES"/>
              <a:t> por alta demanda de acero en LATAM.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/>
              <a:t>Caída en 2023 (-38.18%)</a:t>
            </a:r>
            <a:r>
              <a:rPr lang="es-ES"/>
              <a:t>, reflejando menor producción y optimización de inventarios.</a:t>
            </a:r>
          </a:p>
        </p:txBody>
      </p:sp>
      <p:graphicFrame>
        <p:nvGraphicFramePr>
          <p:cNvPr id="19" name="Tabla 18">
            <a:extLst>
              <a:ext uri="{FF2B5EF4-FFF2-40B4-BE49-F238E27FC236}">
                <a16:creationId xmlns:a16="http://schemas.microsoft.com/office/drawing/2014/main" id="{B99A1D7C-6040-104E-192B-B4CBEC2E3D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7008229"/>
              </p:ext>
            </p:extLst>
          </p:nvPr>
        </p:nvGraphicFramePr>
        <p:xfrm>
          <a:off x="839788" y="3813712"/>
          <a:ext cx="3932237" cy="548640"/>
        </p:xfrm>
        <a:graphic>
          <a:graphicData uri="http://schemas.openxmlformats.org/drawingml/2006/table">
            <a:tbl>
              <a:tblPr/>
              <a:tblGrid>
                <a:gridCol w="1022035">
                  <a:extLst>
                    <a:ext uri="{9D8B030D-6E8A-4147-A177-3AD203B41FA5}">
                      <a16:colId xmlns:a16="http://schemas.microsoft.com/office/drawing/2014/main" val="1712999426"/>
                    </a:ext>
                  </a:extLst>
                </a:gridCol>
                <a:gridCol w="935422">
                  <a:extLst>
                    <a:ext uri="{9D8B030D-6E8A-4147-A177-3AD203B41FA5}">
                      <a16:colId xmlns:a16="http://schemas.microsoft.com/office/drawing/2014/main" val="3780874718"/>
                    </a:ext>
                  </a:extLst>
                </a:gridCol>
                <a:gridCol w="978728">
                  <a:extLst>
                    <a:ext uri="{9D8B030D-6E8A-4147-A177-3AD203B41FA5}">
                      <a16:colId xmlns:a16="http://schemas.microsoft.com/office/drawing/2014/main" val="3342593291"/>
                    </a:ext>
                  </a:extLst>
                </a:gridCol>
                <a:gridCol w="996052">
                  <a:extLst>
                    <a:ext uri="{9D8B030D-6E8A-4147-A177-3AD203B41FA5}">
                      <a16:colId xmlns:a16="http://schemas.microsoft.com/office/drawing/2014/main" val="2541894963"/>
                    </a:ext>
                  </a:extLst>
                </a:gridCol>
              </a:tblGrid>
              <a:tr h="1828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PE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Análisis Vertical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3801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83056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15.14%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29.67%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30.11%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20.51%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3384713"/>
                  </a:ext>
                </a:extLst>
              </a:tr>
            </a:tbl>
          </a:graphicData>
        </a:graphic>
      </p:graphicFrame>
      <p:graphicFrame>
        <p:nvGraphicFramePr>
          <p:cNvPr id="29" name="Tabla 28">
            <a:extLst>
              <a:ext uri="{FF2B5EF4-FFF2-40B4-BE49-F238E27FC236}">
                <a16:creationId xmlns:a16="http://schemas.microsoft.com/office/drawing/2014/main" id="{E2973436-5414-B935-F3C8-0780BDF81A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487815"/>
              </p:ext>
            </p:extLst>
          </p:nvPr>
        </p:nvGraphicFramePr>
        <p:xfrm>
          <a:off x="890590" y="4550326"/>
          <a:ext cx="3839712" cy="548640"/>
        </p:xfrm>
        <a:graphic>
          <a:graphicData uri="http://schemas.openxmlformats.org/drawingml/2006/table">
            <a:tbl>
              <a:tblPr/>
              <a:tblGrid>
                <a:gridCol w="816591">
                  <a:extLst>
                    <a:ext uri="{9D8B030D-6E8A-4147-A177-3AD203B41FA5}">
                      <a16:colId xmlns:a16="http://schemas.microsoft.com/office/drawing/2014/main" val="3488187712"/>
                    </a:ext>
                  </a:extLst>
                </a:gridCol>
                <a:gridCol w="1042456">
                  <a:extLst>
                    <a:ext uri="{9D8B030D-6E8A-4147-A177-3AD203B41FA5}">
                      <a16:colId xmlns:a16="http://schemas.microsoft.com/office/drawing/2014/main" val="3086263059"/>
                    </a:ext>
                  </a:extLst>
                </a:gridCol>
                <a:gridCol w="955584">
                  <a:extLst>
                    <a:ext uri="{9D8B030D-6E8A-4147-A177-3AD203B41FA5}">
                      <a16:colId xmlns:a16="http://schemas.microsoft.com/office/drawing/2014/main" val="1631564889"/>
                    </a:ext>
                  </a:extLst>
                </a:gridCol>
                <a:gridCol w="1025081">
                  <a:extLst>
                    <a:ext uri="{9D8B030D-6E8A-4147-A177-3AD203B41FA5}">
                      <a16:colId xmlns:a16="http://schemas.microsoft.com/office/drawing/2014/main" val="1428562334"/>
                    </a:ext>
                  </a:extLst>
                </a:gridCol>
              </a:tblGrid>
              <a:tr h="1828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PE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Análisis Horizontal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489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287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168.32%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8.68%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-38.18%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221477"/>
                  </a:ext>
                </a:extLst>
              </a:tr>
            </a:tbl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8351E6C1-6849-5213-9C49-2191E57F33C3}"/>
              </a:ext>
            </a:extLst>
          </p:cNvPr>
          <p:cNvSpPr txBox="1">
            <a:spLocks/>
          </p:cNvSpPr>
          <p:nvPr/>
        </p:nvSpPr>
        <p:spPr>
          <a:xfrm>
            <a:off x="6417209" y="624214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b="1"/>
              <a:t>Otros Pasivos Financieros</a:t>
            </a:r>
          </a:p>
        </p:txBody>
      </p:sp>
      <p:sp>
        <p:nvSpPr>
          <p:cNvPr id="7" name="Marcador de texto 3">
            <a:extLst>
              <a:ext uri="{FF2B5EF4-FFF2-40B4-BE49-F238E27FC236}">
                <a16:creationId xmlns:a16="http://schemas.microsoft.com/office/drawing/2014/main" id="{AC0F98A2-35C6-E0DC-C468-DEA031FE0FFE}"/>
              </a:ext>
            </a:extLst>
          </p:cNvPr>
          <p:cNvSpPr txBox="1">
            <a:spLocks/>
          </p:cNvSpPr>
          <p:nvPr/>
        </p:nvSpPr>
        <p:spPr>
          <a:xfrm>
            <a:off x="6417209" y="2397062"/>
            <a:ext cx="3932237" cy="3638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/>
              <a:t>Financiación </a:t>
            </a:r>
            <a:r>
              <a:rPr lang="es-ES"/>
              <a:t>con préstamos del </a:t>
            </a:r>
            <a:r>
              <a:rPr lang="es-ES" b="1"/>
              <a:t>BCP, Interbank</a:t>
            </a:r>
            <a:r>
              <a:rPr lang="es-ES"/>
              <a:t> </a:t>
            </a:r>
            <a:r>
              <a:rPr lang="es-ES" b="1"/>
              <a:t>y otros </a:t>
            </a:r>
            <a:r>
              <a:rPr lang="es-ES"/>
              <a:t>para expansión.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/>
              <a:t>Infraestructura</a:t>
            </a:r>
            <a:r>
              <a:rPr lang="es-ES"/>
              <a:t>: acería, tren de laminación, centro en Lurín, mejora en planta de clavos y alambres.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/>
              <a:t>Mayor gasto financiero</a:t>
            </a:r>
            <a:r>
              <a:rPr lang="es-ES"/>
              <a:t> por alza en tasas de interés.</a:t>
            </a:r>
          </a:p>
        </p:txBody>
      </p:sp>
      <p:graphicFrame>
        <p:nvGraphicFramePr>
          <p:cNvPr id="9" name="Tabla 18">
            <a:extLst>
              <a:ext uri="{FF2B5EF4-FFF2-40B4-BE49-F238E27FC236}">
                <a16:creationId xmlns:a16="http://schemas.microsoft.com/office/drawing/2014/main" id="{6E8B34E5-95C9-1DBC-1226-9FBB2048E9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5158326"/>
              </p:ext>
            </p:extLst>
          </p:nvPr>
        </p:nvGraphicFramePr>
        <p:xfrm>
          <a:off x="6491814" y="4509808"/>
          <a:ext cx="3857632" cy="548640"/>
        </p:xfrm>
        <a:graphic>
          <a:graphicData uri="http://schemas.openxmlformats.org/drawingml/2006/table">
            <a:tbl>
              <a:tblPr/>
              <a:tblGrid>
                <a:gridCol w="1002644">
                  <a:extLst>
                    <a:ext uri="{9D8B030D-6E8A-4147-A177-3AD203B41FA5}">
                      <a16:colId xmlns:a16="http://schemas.microsoft.com/office/drawing/2014/main" val="1712999426"/>
                    </a:ext>
                  </a:extLst>
                </a:gridCol>
                <a:gridCol w="917675">
                  <a:extLst>
                    <a:ext uri="{9D8B030D-6E8A-4147-A177-3AD203B41FA5}">
                      <a16:colId xmlns:a16="http://schemas.microsoft.com/office/drawing/2014/main" val="3780874718"/>
                    </a:ext>
                  </a:extLst>
                </a:gridCol>
                <a:gridCol w="960159">
                  <a:extLst>
                    <a:ext uri="{9D8B030D-6E8A-4147-A177-3AD203B41FA5}">
                      <a16:colId xmlns:a16="http://schemas.microsoft.com/office/drawing/2014/main" val="3342593291"/>
                    </a:ext>
                  </a:extLst>
                </a:gridCol>
                <a:gridCol w="977154">
                  <a:extLst>
                    <a:ext uri="{9D8B030D-6E8A-4147-A177-3AD203B41FA5}">
                      <a16:colId xmlns:a16="http://schemas.microsoft.com/office/drawing/2014/main" val="2541894963"/>
                    </a:ext>
                  </a:extLst>
                </a:gridCol>
              </a:tblGrid>
              <a:tr h="1828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PE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Análisis Vertical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3801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83056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26.72%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38.60%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42.42%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37.43%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3384713"/>
                  </a:ext>
                </a:extLst>
              </a:tr>
            </a:tbl>
          </a:graphicData>
        </a:graphic>
      </p:graphicFrame>
      <p:graphicFrame>
        <p:nvGraphicFramePr>
          <p:cNvPr id="11" name="Tabla 28">
            <a:extLst>
              <a:ext uri="{FF2B5EF4-FFF2-40B4-BE49-F238E27FC236}">
                <a16:creationId xmlns:a16="http://schemas.microsoft.com/office/drawing/2014/main" id="{C19E37C4-4DC9-B00B-0668-C437506230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039601"/>
              </p:ext>
            </p:extLst>
          </p:nvPr>
        </p:nvGraphicFramePr>
        <p:xfrm>
          <a:off x="6536834" y="5291564"/>
          <a:ext cx="3766863" cy="548640"/>
        </p:xfrm>
        <a:graphic>
          <a:graphicData uri="http://schemas.openxmlformats.org/drawingml/2006/table">
            <a:tbl>
              <a:tblPr/>
              <a:tblGrid>
                <a:gridCol w="801097">
                  <a:extLst>
                    <a:ext uri="{9D8B030D-6E8A-4147-A177-3AD203B41FA5}">
                      <a16:colId xmlns:a16="http://schemas.microsoft.com/office/drawing/2014/main" val="3488187712"/>
                    </a:ext>
                  </a:extLst>
                </a:gridCol>
                <a:gridCol w="1022678">
                  <a:extLst>
                    <a:ext uri="{9D8B030D-6E8A-4147-A177-3AD203B41FA5}">
                      <a16:colId xmlns:a16="http://schemas.microsoft.com/office/drawing/2014/main" val="3086263059"/>
                    </a:ext>
                  </a:extLst>
                </a:gridCol>
                <a:gridCol w="937455">
                  <a:extLst>
                    <a:ext uri="{9D8B030D-6E8A-4147-A177-3AD203B41FA5}">
                      <a16:colId xmlns:a16="http://schemas.microsoft.com/office/drawing/2014/main" val="1631564889"/>
                    </a:ext>
                  </a:extLst>
                </a:gridCol>
                <a:gridCol w="1005633">
                  <a:extLst>
                    <a:ext uri="{9D8B030D-6E8A-4147-A177-3AD203B41FA5}">
                      <a16:colId xmlns:a16="http://schemas.microsoft.com/office/drawing/2014/main" val="1428562334"/>
                    </a:ext>
                  </a:extLst>
                </a:gridCol>
              </a:tblGrid>
              <a:tr h="1828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PE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Análisis Horizontal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489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287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378.11%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31.16%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-27.30%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221477"/>
                  </a:ext>
                </a:extLst>
              </a:tr>
            </a:tbl>
          </a:graphicData>
        </a:graphic>
      </p:graphicFrame>
      <p:pic>
        <p:nvPicPr>
          <p:cNvPr id="14" name="Picture 13" descr="Vertical Line PNG Transparent Images">
            <a:extLst>
              <a:ext uri="{FF2B5EF4-FFF2-40B4-BE49-F238E27FC236}">
                <a16:creationId xmlns:a16="http://schemas.microsoft.com/office/drawing/2014/main" id="{6B45BD66-9728-2868-0CDC-0B29148C4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3878" y="1252122"/>
            <a:ext cx="2097860" cy="470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614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604CC-54AD-954A-0734-C08CD109F2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7F5152-4CEC-00D6-80A9-AC0EECE66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7195" y="457200"/>
            <a:ext cx="3932237" cy="1600200"/>
          </a:xfrm>
        </p:spPr>
        <p:txBody>
          <a:bodyPr/>
          <a:lstStyle/>
          <a:p>
            <a:pPr algn="r"/>
            <a:r>
              <a:rPr lang="es-PE" b="1"/>
              <a:t>Costo de Ventas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CDE8F08-0E0D-F0CF-AAD7-8F5BCE7CA5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27195" y="2192694"/>
            <a:ext cx="3932237" cy="3676294"/>
          </a:xfrm>
        </p:spPr>
        <p:txBody>
          <a:bodyPr/>
          <a:lstStyle/>
          <a:p>
            <a:pPr algn="r"/>
            <a:r>
              <a:rPr lang="es-ES" b="1"/>
              <a:t>Aumento </a:t>
            </a:r>
            <a:r>
              <a:rPr lang="es-ES"/>
              <a:t>del costo de ventas </a:t>
            </a:r>
            <a:r>
              <a:rPr lang="es-ES" b="1"/>
              <a:t>hasta 2022</a:t>
            </a:r>
            <a:r>
              <a:rPr lang="es-ES"/>
              <a:t>, impulsado por </a:t>
            </a:r>
            <a:r>
              <a:rPr lang="es-ES" b="1"/>
              <a:t>mayores compras de materias primas</a:t>
            </a:r>
            <a:r>
              <a:rPr lang="es-ES"/>
              <a:t> y </a:t>
            </a:r>
            <a:r>
              <a:rPr lang="es-ES" b="1"/>
              <a:t>gastos de fabricación</a:t>
            </a:r>
            <a:r>
              <a:rPr lang="es-ES"/>
              <a:t>.</a:t>
            </a:r>
          </a:p>
          <a:p>
            <a:pPr algn="r"/>
            <a:r>
              <a:rPr lang="es-ES" b="1"/>
              <a:t>Caída en 2023 (-10.93%)</a:t>
            </a:r>
            <a:r>
              <a:rPr lang="es-ES"/>
              <a:t>, reflejando </a:t>
            </a:r>
            <a:r>
              <a:rPr lang="es-ES" b="1"/>
              <a:t>menor producción</a:t>
            </a:r>
            <a:r>
              <a:rPr lang="es-ES"/>
              <a:t> y posible </a:t>
            </a:r>
            <a:r>
              <a:rPr lang="es-ES" b="1"/>
              <a:t>ajuste en costos operativos</a:t>
            </a:r>
            <a:r>
              <a:rPr lang="es-ES"/>
              <a:t>.</a:t>
            </a:r>
          </a:p>
        </p:txBody>
      </p:sp>
      <p:graphicFrame>
        <p:nvGraphicFramePr>
          <p:cNvPr id="19" name="Tabla 18">
            <a:extLst>
              <a:ext uri="{FF2B5EF4-FFF2-40B4-BE49-F238E27FC236}">
                <a16:creationId xmlns:a16="http://schemas.microsoft.com/office/drawing/2014/main" id="{811F9B99-3416-4152-FD40-EB79C8206D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0417672"/>
              </p:ext>
            </p:extLst>
          </p:nvPr>
        </p:nvGraphicFramePr>
        <p:xfrm>
          <a:off x="7501811" y="3930058"/>
          <a:ext cx="3857619" cy="548640"/>
        </p:xfrm>
        <a:graphic>
          <a:graphicData uri="http://schemas.openxmlformats.org/drawingml/2006/table">
            <a:tbl>
              <a:tblPr/>
              <a:tblGrid>
                <a:gridCol w="1002642">
                  <a:extLst>
                    <a:ext uri="{9D8B030D-6E8A-4147-A177-3AD203B41FA5}">
                      <a16:colId xmlns:a16="http://schemas.microsoft.com/office/drawing/2014/main" val="1712999426"/>
                    </a:ext>
                  </a:extLst>
                </a:gridCol>
                <a:gridCol w="917671">
                  <a:extLst>
                    <a:ext uri="{9D8B030D-6E8A-4147-A177-3AD203B41FA5}">
                      <a16:colId xmlns:a16="http://schemas.microsoft.com/office/drawing/2014/main" val="3780874718"/>
                    </a:ext>
                  </a:extLst>
                </a:gridCol>
                <a:gridCol w="960156">
                  <a:extLst>
                    <a:ext uri="{9D8B030D-6E8A-4147-A177-3AD203B41FA5}">
                      <a16:colId xmlns:a16="http://schemas.microsoft.com/office/drawing/2014/main" val="3342593291"/>
                    </a:ext>
                  </a:extLst>
                </a:gridCol>
                <a:gridCol w="977150">
                  <a:extLst>
                    <a:ext uri="{9D8B030D-6E8A-4147-A177-3AD203B41FA5}">
                      <a16:colId xmlns:a16="http://schemas.microsoft.com/office/drawing/2014/main" val="2541894963"/>
                    </a:ext>
                  </a:extLst>
                </a:gridCol>
              </a:tblGrid>
              <a:tr h="1828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PE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Análisis Vertical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3801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83056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-81.67%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-76.31%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-86.57%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-89.20%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3384713"/>
                  </a:ext>
                </a:extLst>
              </a:tr>
            </a:tbl>
          </a:graphicData>
        </a:graphic>
      </p:graphicFrame>
      <p:graphicFrame>
        <p:nvGraphicFramePr>
          <p:cNvPr id="29" name="Tabla 28">
            <a:extLst>
              <a:ext uri="{FF2B5EF4-FFF2-40B4-BE49-F238E27FC236}">
                <a16:creationId xmlns:a16="http://schemas.microsoft.com/office/drawing/2014/main" id="{755D1879-1D2A-E95B-AAEF-BDEE82C3F2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045088"/>
              </p:ext>
            </p:extLst>
          </p:nvPr>
        </p:nvGraphicFramePr>
        <p:xfrm>
          <a:off x="7528825" y="4688168"/>
          <a:ext cx="3766850" cy="548640"/>
        </p:xfrm>
        <a:graphic>
          <a:graphicData uri="http://schemas.openxmlformats.org/drawingml/2006/table">
            <a:tbl>
              <a:tblPr/>
              <a:tblGrid>
                <a:gridCol w="801095">
                  <a:extLst>
                    <a:ext uri="{9D8B030D-6E8A-4147-A177-3AD203B41FA5}">
                      <a16:colId xmlns:a16="http://schemas.microsoft.com/office/drawing/2014/main" val="3488187712"/>
                    </a:ext>
                  </a:extLst>
                </a:gridCol>
                <a:gridCol w="1022675">
                  <a:extLst>
                    <a:ext uri="{9D8B030D-6E8A-4147-A177-3AD203B41FA5}">
                      <a16:colId xmlns:a16="http://schemas.microsoft.com/office/drawing/2014/main" val="3086263059"/>
                    </a:ext>
                  </a:extLst>
                </a:gridCol>
                <a:gridCol w="937451">
                  <a:extLst>
                    <a:ext uri="{9D8B030D-6E8A-4147-A177-3AD203B41FA5}">
                      <a16:colId xmlns:a16="http://schemas.microsoft.com/office/drawing/2014/main" val="1631564889"/>
                    </a:ext>
                  </a:extLst>
                </a:gridCol>
                <a:gridCol w="1005629">
                  <a:extLst>
                    <a:ext uri="{9D8B030D-6E8A-4147-A177-3AD203B41FA5}">
                      <a16:colId xmlns:a16="http://schemas.microsoft.com/office/drawing/2014/main" val="1428562334"/>
                    </a:ext>
                  </a:extLst>
                </a:gridCol>
              </a:tblGrid>
              <a:tr h="18288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PE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Análisis Horizontal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489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2023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93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287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86.07%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18.34%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-10.93%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221477"/>
                  </a:ext>
                </a:extLst>
              </a:tr>
            </a:tbl>
          </a:graphicData>
        </a:graphic>
      </p:graphicFrame>
      <p:pic>
        <p:nvPicPr>
          <p:cNvPr id="5" name="Picture 2">
            <a:extLst>
              <a:ext uri="{FF2B5EF4-FFF2-40B4-BE49-F238E27FC236}">
                <a16:creationId xmlns:a16="http://schemas.microsoft.com/office/drawing/2014/main" id="{F4414F5D-78CA-3A02-27D3-23DC9A932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568" y="597159"/>
            <a:ext cx="5822923" cy="5523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2486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72416-D34D-D14F-6269-85B78EDD3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Gráfico en un documento con un bolígrafo">
            <a:extLst>
              <a:ext uri="{FF2B5EF4-FFF2-40B4-BE49-F238E27FC236}">
                <a16:creationId xmlns:a16="http://schemas.microsoft.com/office/drawing/2014/main" id="{E2C7BC9B-AD15-32C9-0D28-EE93085207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489" b="1424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C777C53-73CF-11E4-EC81-6C33A247D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2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err="1">
                <a:solidFill>
                  <a:srgbClr val="FFFFFF"/>
                </a:solidFill>
              </a:rPr>
              <a:t>Análisis</a:t>
            </a:r>
            <a:r>
              <a:rPr lang="en-US" sz="4400">
                <a:solidFill>
                  <a:srgbClr val="FFFFFF"/>
                </a:solidFill>
              </a:rPr>
              <a:t> de Ratios</a:t>
            </a:r>
          </a:p>
        </p:txBody>
      </p:sp>
    </p:spTree>
    <p:extLst>
      <p:ext uri="{BB962C8B-B14F-4D97-AF65-F5344CB8AC3E}">
        <p14:creationId xmlns:p14="http://schemas.microsoft.com/office/powerpoint/2010/main" val="2241631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26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Tema de Office</vt:lpstr>
      <vt:lpstr>Análisis Financiero: Corporación Aceros Arequipa</vt:lpstr>
      <vt:lpstr>PowerPoint Presentation</vt:lpstr>
      <vt:lpstr>PowerPoint Presentation</vt:lpstr>
      <vt:lpstr>PowerPoint Presentation</vt:lpstr>
      <vt:lpstr>Análisis Vertical y Horizontal</vt:lpstr>
      <vt:lpstr>Efectivo y Equivalentes al Efectivo</vt:lpstr>
      <vt:lpstr>Inventarios</vt:lpstr>
      <vt:lpstr>Costo de Ventas</vt:lpstr>
      <vt:lpstr>Análisis de Ratios</vt:lpstr>
      <vt:lpstr>Conexión entre Prueba Ácida y CCE</vt:lpstr>
      <vt:lpstr>Ratios de Solvencia - Costo de la Deuda</vt:lpstr>
      <vt:lpstr>Ratios de Solvencia – Cobertura de Intereses</vt:lpstr>
      <vt:lpstr>Ratios Rentabilidad - Margen EBIT</vt:lpstr>
      <vt:lpstr>Conclusiones de los Ratios</vt:lpstr>
      <vt:lpstr>Portafolios de Inversión</vt:lpstr>
      <vt:lpstr>Repositorio de Github</vt:lpstr>
      <vt:lpstr>Portafolio 1 - Mercado</vt:lpstr>
      <vt:lpstr>Portafolio 1 - Mercado</vt:lpstr>
      <vt:lpstr>Portafolio 2 - Sector</vt:lpstr>
      <vt:lpstr>Portafolio 2 - Sector</vt:lpstr>
      <vt:lpstr>Portafolio 3 - Innovación</vt:lpstr>
      <vt:lpstr>Portafolio 3 - Innovación</vt:lpstr>
      <vt:lpstr>Portafolio 4 - Proveedores</vt:lpstr>
      <vt:lpstr>Portafolio 4 - Proveedores</vt:lpstr>
      <vt:lpstr>Elección del portafolio</vt:lpstr>
      <vt:lpstr>Conclusiones Generales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Germán Rosales</dc:creator>
  <cp:revision>1</cp:revision>
  <dcterms:created xsi:type="dcterms:W3CDTF">2025-01-30T06:29:44Z</dcterms:created>
  <dcterms:modified xsi:type="dcterms:W3CDTF">2025-02-27T12:24:16Z</dcterms:modified>
</cp:coreProperties>
</file>

<file path=docProps/thumbnail.jpeg>
</file>